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5FBBC-EFDE-1F48-9512-C5CED683838F}">
          <p14:sldIdLst>
            <p14:sldId id="256"/>
          </p14:sldIdLst>
        </p14:section>
        <p14:section name="Pitch Usage" id="{A827AFB0-FA96-6140-A352-63C921FE87CD}">
          <p14:sldIdLst>
            <p14:sldId id="257"/>
            <p14:sldId id="258"/>
          </p14:sldIdLst>
        </p14:section>
        <p14:section name="Batted Balls" id="{BAE86B6E-0975-CA4F-AC0F-86A158A3DD8D}">
          <p14:sldIdLst>
            <p14:sldId id="259"/>
            <p14:sldId id="260"/>
          </p14:sldIdLst>
        </p14:section>
        <p14:section name="Stats and Comparisons" id="{69DD7494-2925-DD40-9185-4BE3951FB036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EFDA-3A2E-0912-D9B6-4D31C70A0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Cole Koeppel 3</a:t>
            </a:r>
            <a:r>
              <a:rPr lang="en-US" baseline="30000" dirty="0"/>
              <a:t>rd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8B1D5-72F3-ADB8-FD51-98D377545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06-23-2022</a:t>
            </a:r>
          </a:p>
        </p:txBody>
      </p:sp>
    </p:spTree>
    <p:extLst>
      <p:ext uri="{BB962C8B-B14F-4D97-AF65-F5344CB8AC3E}">
        <p14:creationId xmlns:p14="http://schemas.microsoft.com/office/powerpoint/2010/main" val="127772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FE776-3EFF-E1AF-FEF9-8C442C68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Fastball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BEAC-3B55-C881-FE13-5E65C77BC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84.4MPH</a:t>
            </a:r>
          </a:p>
          <a:p>
            <a:r>
              <a:rPr lang="en-US" sz="1800" dirty="0"/>
              <a:t>Max Velocity = 87MPH</a:t>
            </a:r>
          </a:p>
          <a:p>
            <a:r>
              <a:rPr lang="en-US" sz="1800" dirty="0"/>
              <a:t>73% Usage</a:t>
            </a:r>
          </a:p>
          <a:p>
            <a:r>
              <a:rPr lang="en-US" sz="1800" dirty="0"/>
              <a:t>At the beginning of his start Koeppel’s fastball hovered around the 85/86 range.</a:t>
            </a:r>
          </a:p>
          <a:p>
            <a:r>
              <a:rPr lang="en-US" sz="1800" dirty="0"/>
              <a:t>However, as his start progressed his velocity regressed.</a:t>
            </a:r>
          </a:p>
          <a:p>
            <a:r>
              <a:rPr lang="en-US" sz="1800" dirty="0"/>
              <a:t>It hovered from 83-85MPH after his ~30</a:t>
            </a:r>
            <a:r>
              <a:rPr lang="en-US" sz="1800" baseline="30000" dirty="0"/>
              <a:t>th</a:t>
            </a:r>
            <a:r>
              <a:rPr lang="en-US" sz="1800" dirty="0"/>
              <a:t> pitch.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364EA-A78F-2DA6-99BE-CE3F302D3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908264"/>
            <a:ext cx="6303134" cy="501099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14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1DD6D-C400-5CED-8BFA-36150DDE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Curveball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5F26-4F03-9FC2-49FB-406B8006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Average Velocity = 72.5MPH</a:t>
            </a:r>
          </a:p>
          <a:p>
            <a:r>
              <a:rPr lang="en-US" sz="1800" dirty="0"/>
              <a:t>Max Velocity = 76MPH</a:t>
            </a:r>
          </a:p>
          <a:p>
            <a:r>
              <a:rPr lang="en-US" sz="1800" dirty="0"/>
              <a:t>15% Usage</a:t>
            </a:r>
          </a:p>
          <a:p>
            <a:r>
              <a:rPr lang="en-US" sz="1800" dirty="0"/>
              <a:t>Koeppel didn’t really use his breaking pitches that much with a lowly 15% usage of his curveball and an even lower 6% usage on his slider. </a:t>
            </a:r>
          </a:p>
          <a:p>
            <a:r>
              <a:rPr lang="en-US" sz="1800" dirty="0"/>
              <a:t>Like his fastball, with game progression Koeppel lost velocity on his curveball. </a:t>
            </a:r>
          </a:p>
          <a:p>
            <a:r>
              <a:rPr lang="en-US" sz="1800" dirty="0"/>
              <a:t>As you can see the trendline accurately depicts where his Curveball velocity was.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0983F-D13C-F916-DF31-8C8476FB9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908264"/>
            <a:ext cx="6303134" cy="501099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79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4B49-8CD3-283D-E1E1-A8847904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B32A-9A75-567A-DCF7-31CDC0546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156" y="2336873"/>
            <a:ext cx="3249796" cy="35993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Koeppel threw his fastball 73% of the time, so it definitely makes sense that 7 of his 8 (87.5%) hits given up came off the fastball. </a:t>
            </a:r>
          </a:p>
          <a:p>
            <a:r>
              <a:rPr lang="en-US" dirty="0"/>
              <a:t>Of which included a double and a home run.</a:t>
            </a:r>
          </a:p>
          <a:p>
            <a:r>
              <a:rPr lang="en-US" dirty="0"/>
              <a:t>The home run was given up on a middle-middle pitch. </a:t>
            </a:r>
          </a:p>
          <a:p>
            <a:r>
              <a:rPr lang="en-US" dirty="0"/>
              <a:t>The double was given up on a low-inside fastball to a right-handed hitter.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C8DF3-5158-D396-FF99-0C40F58E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952" y="0"/>
            <a:ext cx="4815048" cy="3830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5CF029-35AA-B058-8CAF-46FF68AE5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74654"/>
            <a:ext cx="4127157" cy="328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3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A48E-C239-002C-40FE-9D117693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D785-3E45-DE4F-F2B4-31A7B238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086" y="2336873"/>
            <a:ext cx="3904736" cy="35993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Field outs were a rare occurrence for Koeppel in this start. His fastball yielded him a .778 BABIP.</a:t>
            </a:r>
          </a:p>
          <a:p>
            <a:r>
              <a:rPr lang="en-US" dirty="0"/>
              <a:t>An increased usage of high outside pitches to left-handers should be advantageous. Koeppel gave up a groundout and a Popfly single on fastballs in that location.</a:t>
            </a:r>
          </a:p>
          <a:p>
            <a:r>
              <a:rPr lang="en-US" dirty="0"/>
              <a:t>The same can apply to middle-inside pitches on right-handers.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F9EA8-F5F2-EC29-B8A5-8ACB1B1A5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822" y="0"/>
            <a:ext cx="4197178" cy="3339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598761-462D-D7CC-11B5-7628EDFE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4147"/>
            <a:ext cx="4090086" cy="325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9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7A2B-FB72-123C-5901-C9499C56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72A0C-610D-B406-3178-3C801D19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BABIP = .727</a:t>
            </a:r>
          </a:p>
          <a:p>
            <a:r>
              <a:rPr lang="en-US" dirty="0"/>
              <a:t>H/9 = 24</a:t>
            </a:r>
          </a:p>
          <a:p>
            <a:r>
              <a:rPr lang="en-US" dirty="0"/>
              <a:t>K/9 = 9</a:t>
            </a:r>
          </a:p>
          <a:p>
            <a:r>
              <a:rPr lang="en-US" dirty="0"/>
              <a:t>BB/9 = 3</a:t>
            </a:r>
          </a:p>
          <a:p>
            <a:r>
              <a:rPr lang="en-US" dirty="0"/>
              <a:t>K:BB = 3</a:t>
            </a:r>
          </a:p>
          <a:p>
            <a:r>
              <a:rPr lang="en-US" dirty="0"/>
              <a:t>Koeppel had a solid K/9 and BB/9 which goes along with strikeout to walk ratio. </a:t>
            </a:r>
          </a:p>
          <a:p>
            <a:r>
              <a:rPr lang="en-US" dirty="0"/>
              <a:t>However, Koeppel just yielded way too much contact on his fastball and was hit super hard. </a:t>
            </a:r>
          </a:p>
          <a:p>
            <a:r>
              <a:rPr lang="en-US" dirty="0"/>
              <a:t>His H/9 wasn’t completely terrible and was definitely inflated because of a super high BABIP, of which include some possible “fluke” pop-fly hits.</a:t>
            </a:r>
          </a:p>
        </p:txBody>
      </p:sp>
    </p:spTree>
    <p:extLst>
      <p:ext uri="{BB962C8B-B14F-4D97-AF65-F5344CB8AC3E}">
        <p14:creationId xmlns:p14="http://schemas.microsoft.com/office/powerpoint/2010/main" val="151399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143A-F765-E623-059A-00846D6D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his first 2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9DEE7-2A52-E09A-8FFE-273C664C2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Koeppel kept the same velocity consistencies throughout his first 3 starts, decreasing in fastball velocity with game progression.</a:t>
            </a:r>
          </a:p>
          <a:p>
            <a:r>
              <a:rPr lang="en-US" dirty="0"/>
              <a:t>Like his second start, Koeppel had a somewhat low walk rate.</a:t>
            </a:r>
          </a:p>
          <a:p>
            <a:r>
              <a:rPr lang="en-US" dirty="0"/>
              <a:t>Additionally, like his second start, Koeppel had some pretty bad BABIP luck, especially on his </a:t>
            </a:r>
            <a:r>
              <a:rPr lang="en-US" u="sng" dirty="0"/>
              <a:t>fastball</a:t>
            </a:r>
            <a:r>
              <a:rPr lang="en-US" dirty="0"/>
              <a:t>.</a:t>
            </a:r>
          </a:p>
          <a:p>
            <a:r>
              <a:rPr lang="en-US" dirty="0"/>
              <a:t>I would suggest a decreased usage for his fastball and an increase in Curveballs and Changeups, Koeppel should perform better with more off-speed </a:t>
            </a:r>
            <a:r>
              <a:rPr lang="en-US"/>
              <a:t>pitches.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040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</TotalTime>
  <Words>426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Cole Koeppel 3rd Start</vt:lpstr>
      <vt:lpstr>Fastball Usage</vt:lpstr>
      <vt:lpstr>Curveball Usage</vt:lpstr>
      <vt:lpstr>Hits</vt:lpstr>
      <vt:lpstr>Outs</vt:lpstr>
      <vt:lpstr>Stats</vt:lpstr>
      <vt:lpstr>Comparison to his first 2 starts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 Koeppel 3rd Start</dc:title>
  <dc:creator>Jarrett Markman</dc:creator>
  <cp:lastModifiedBy>Jarrett Markman</cp:lastModifiedBy>
  <cp:revision>24</cp:revision>
  <dcterms:created xsi:type="dcterms:W3CDTF">2022-06-30T01:21:01Z</dcterms:created>
  <dcterms:modified xsi:type="dcterms:W3CDTF">2022-06-30T02:07:10Z</dcterms:modified>
</cp:coreProperties>
</file>