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E419F7-5E08-124E-B50F-A5C029354E80}">
          <p14:sldIdLst>
            <p14:sldId id="256"/>
          </p14:sldIdLst>
        </p14:section>
        <p14:section name="Pitch Usage" id="{EA97FBF6-799B-0841-ABBF-0864C39579CC}">
          <p14:sldIdLst>
            <p14:sldId id="257"/>
            <p14:sldId id="260"/>
          </p14:sldIdLst>
        </p14:section>
        <p14:section name="Batted Balls" id="{2C7C82C3-8F9E-6A4F-9BBD-E6AC71AB35EE}">
          <p14:sldIdLst>
            <p14:sldId id="261"/>
            <p14:sldId id="258"/>
          </p14:sldIdLst>
        </p14:section>
        <p14:section name="Stats and Comparison" id="{610332B0-016E-494E-A855-B28098B57610}">
          <p14:sldIdLst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29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21F0-AF40-C896-E712-3A518BF3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Cole Koeppel 4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E3258-51A7-67AE-CA72-4E5FB34D3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06/29/22</a:t>
            </a:r>
          </a:p>
        </p:txBody>
      </p:sp>
    </p:spTree>
    <p:extLst>
      <p:ext uri="{BB962C8B-B14F-4D97-AF65-F5344CB8AC3E}">
        <p14:creationId xmlns:p14="http://schemas.microsoft.com/office/powerpoint/2010/main" val="11398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A371C-1505-91E2-9CEC-9C9E06E3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5A77-8793-8A41-C944-26387ECD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Average Velocity = 83.7MPH</a:t>
            </a:r>
          </a:p>
          <a:p>
            <a:r>
              <a:rPr lang="en-US" sz="1400" dirty="0"/>
              <a:t>Max Velocity = 87MPH</a:t>
            </a:r>
          </a:p>
          <a:p>
            <a:r>
              <a:rPr lang="en-US" sz="1400" dirty="0"/>
              <a:t>74% Usage</a:t>
            </a:r>
          </a:p>
          <a:p>
            <a:r>
              <a:rPr lang="en-US" sz="1400" dirty="0"/>
              <a:t>Again, Koeppel lost velocity with game progression. </a:t>
            </a:r>
          </a:p>
          <a:p>
            <a:r>
              <a:rPr lang="en-US" sz="1400" dirty="0"/>
              <a:t>Overall, his velocity was never consistent ranging from 83-87MPH throughout the game. </a:t>
            </a:r>
          </a:p>
          <a:p>
            <a:r>
              <a:rPr lang="en-US" sz="1400" dirty="0"/>
              <a:t>With game progression his fastball hovered more around the 83-84MPH range, however there was a healthy number of fastballs lower than 83 after the 40</a:t>
            </a:r>
            <a:r>
              <a:rPr lang="en-US" sz="1400" baseline="30000" dirty="0"/>
              <a:t>th</a:t>
            </a:r>
            <a:r>
              <a:rPr lang="en-US" sz="1400" dirty="0"/>
              <a:t> pitch.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70B8D8A-C42F-6778-5DDA-0A8B9D04B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36882"/>
            <a:ext cx="6269479" cy="49842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1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65709-78A3-3D25-421C-3C731CDF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Curveball Usage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06F6-53CE-E3FC-9028-62CBD27E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Average Velocity = 72.1MPH</a:t>
            </a:r>
          </a:p>
          <a:p>
            <a:r>
              <a:rPr lang="en-US" sz="1400" dirty="0"/>
              <a:t>Max Velocity = 74MPH</a:t>
            </a:r>
          </a:p>
          <a:p>
            <a:r>
              <a:rPr lang="en-US" sz="1400" dirty="0"/>
              <a:t>23% Usage</a:t>
            </a:r>
          </a:p>
          <a:p>
            <a:r>
              <a:rPr lang="en-US" sz="1400" dirty="0"/>
              <a:t>Like his fastball, Koeppel’s curveball also dipped in velocity as the game progressed.</a:t>
            </a:r>
          </a:p>
          <a:p>
            <a:r>
              <a:rPr lang="en-US" sz="1400" dirty="0"/>
              <a:t>He started off around the 72-74MPH range, however towards the 50</a:t>
            </a:r>
            <a:r>
              <a:rPr lang="en-US" sz="1400" baseline="30000" dirty="0"/>
              <a:t>th</a:t>
            </a:r>
            <a:r>
              <a:rPr lang="en-US" sz="1400" dirty="0"/>
              <a:t> pitch and on, he only threw around 71MPH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51F9B5D-64D4-2B88-23DD-F1F1C7EB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36882"/>
            <a:ext cx="6269479" cy="49842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46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6D16-396D-3C56-C612-BCF37C55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AD5-4750-5F5B-C537-FA988392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78" y="2336873"/>
            <a:ext cx="3567016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Koeppel gave up 2 batted balls on curveballs both yielding hits. </a:t>
            </a:r>
          </a:p>
          <a:p>
            <a:r>
              <a:rPr lang="en-US" dirty="0"/>
              <a:t>All hits given up were to right-handed hitters.</a:t>
            </a:r>
          </a:p>
          <a:p>
            <a:r>
              <a:rPr lang="en-US" dirty="0"/>
              <a:t>With 2 middle-outside fastballs (1 single, 1 double) and 2 middle-inside pitches (one fastball, one curveball)</a:t>
            </a:r>
          </a:p>
          <a:p>
            <a:r>
              <a:rPr lang="en-US" dirty="0"/>
              <a:t>He also gave up a high-outside curveball and a low-middle fastball for singles.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EDC1A-5245-E8C5-6964-C4C253B6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98371"/>
            <a:ext cx="4476777" cy="3559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2FB5C-EAC6-3722-17D3-122CEB2D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94" y="0"/>
            <a:ext cx="4148206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3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5AD31-BEFE-824B-186E-A0A34A5C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Outs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2D3B-2173-C2A9-C37C-FDBA653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Koeppel got all his field outs via the fastball. </a:t>
            </a:r>
          </a:p>
          <a:p>
            <a:r>
              <a:rPr lang="en-US" sz="1400" dirty="0"/>
              <a:t>He got 2 outs on low middle fastballs (one to a right-handed hitter, the other to a left-handed hitter.</a:t>
            </a:r>
          </a:p>
          <a:p>
            <a:r>
              <a:rPr lang="en-US" sz="1400" dirty="0"/>
              <a:t>Hitters went 1-for-3 on low-middle fastballs.</a:t>
            </a:r>
          </a:p>
          <a:p>
            <a:r>
              <a:rPr lang="en-US" sz="1400" dirty="0"/>
              <a:t>He got one out on a middle-in fastball but hitters 2-for-3 on pitches in that location.</a:t>
            </a:r>
          </a:p>
          <a:p>
            <a:r>
              <a:rPr lang="en-US" sz="1400" dirty="0"/>
              <a:t>Koeppel also got an out on a low-outside fastball on a left-handed hitter. </a:t>
            </a:r>
          </a:p>
          <a:p>
            <a:r>
              <a:rPr lang="en-US" sz="1400" dirty="0"/>
              <a:t>He never yielded a hit on a low-outside pitch.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187E-124E-EA1A-A706-761867FD8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36882"/>
            <a:ext cx="6269479" cy="49842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0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1878-DED2-740F-1DEE-3D8B97FF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3F2D-6E57-57E5-F184-59BE734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BABIP = .600</a:t>
            </a:r>
          </a:p>
          <a:p>
            <a:r>
              <a:rPr lang="en-US" dirty="0"/>
              <a:t>H/9 = 18</a:t>
            </a:r>
          </a:p>
          <a:p>
            <a:r>
              <a:rPr lang="en-US" dirty="0"/>
              <a:t>K/9 = 3</a:t>
            </a:r>
          </a:p>
          <a:p>
            <a:r>
              <a:rPr lang="en-US" dirty="0"/>
              <a:t>BB/9 = 12 (also hit one batter)</a:t>
            </a:r>
          </a:p>
          <a:p>
            <a:r>
              <a:rPr lang="en-US" dirty="0"/>
              <a:t>K:BB = .25</a:t>
            </a:r>
          </a:p>
          <a:p>
            <a:r>
              <a:rPr lang="en-US" dirty="0"/>
              <a:t>One of Koeppel’s worst performances.</a:t>
            </a:r>
          </a:p>
          <a:p>
            <a:r>
              <a:rPr lang="en-US" dirty="0"/>
              <a:t>Koeppel had an extremely high walk rate in addition to hitting one batter. </a:t>
            </a:r>
          </a:p>
          <a:p>
            <a:r>
              <a:rPr lang="en-US" dirty="0"/>
              <a:t>He got unlucky on balls in play yielding a BABIP of .600 and a H/9 of 18. </a:t>
            </a:r>
          </a:p>
          <a:p>
            <a:r>
              <a:rPr lang="en-US" dirty="0"/>
              <a:t>He also struck out only one batter and walked 4 batters for every strikeout.</a:t>
            </a:r>
          </a:p>
          <a:p>
            <a:r>
              <a:rPr lang="en-US" dirty="0"/>
              <a:t>5 batters if you count the hit by pitch.</a:t>
            </a:r>
          </a:p>
          <a:p>
            <a:r>
              <a:rPr lang="en-US" dirty="0"/>
              <a:t>He found success on low-outside fastballs, despite the small sample size maybe that could lead to more success.</a:t>
            </a:r>
          </a:p>
        </p:txBody>
      </p:sp>
    </p:spTree>
    <p:extLst>
      <p:ext uri="{BB962C8B-B14F-4D97-AF65-F5344CB8AC3E}">
        <p14:creationId xmlns:p14="http://schemas.microsoft.com/office/powerpoint/2010/main" val="88092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A76C-C95D-0A01-7C22-038F5A9B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F779-2676-1509-5718-3D895B38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 walk rate jumping back up is concerning. </a:t>
            </a:r>
          </a:p>
          <a:p>
            <a:r>
              <a:rPr lang="en-US" dirty="0"/>
              <a:t>In his last start he got hit hard on his fastball. </a:t>
            </a:r>
          </a:p>
          <a:p>
            <a:r>
              <a:rPr lang="en-US" dirty="0"/>
              <a:t>He only threw 2 changeups, maybe with an increased changeup usage both the fastball and curveballs can yield better results. </a:t>
            </a:r>
          </a:p>
          <a:p>
            <a:pPr lvl="1"/>
            <a:r>
              <a:rPr lang="en-US" dirty="0"/>
              <a:t>His changeup can also be a successful pitch.</a:t>
            </a:r>
          </a:p>
          <a:p>
            <a:r>
              <a:rPr lang="en-US" dirty="0"/>
              <a:t>In his last start, Koeppel had a very high BABIP which was lowered by .127 points in this game. Despite it also being high in this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955764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</TotalTime>
  <Words>462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Cole Koeppel 4th Start</vt:lpstr>
      <vt:lpstr>Fastball Usage</vt:lpstr>
      <vt:lpstr>Curveball Usage</vt:lpstr>
      <vt:lpstr>Hits</vt:lpstr>
      <vt:lpstr>Outs</vt:lpstr>
      <vt:lpstr>Stats</vt:lpstr>
      <vt:lpstr>Comparison to other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Koeppel 4th Start</dc:title>
  <dc:creator>Jarrett Markman</dc:creator>
  <cp:lastModifiedBy>Jarrett Markman</cp:lastModifiedBy>
  <cp:revision>36</cp:revision>
  <dcterms:created xsi:type="dcterms:W3CDTF">2022-06-30T02:10:35Z</dcterms:created>
  <dcterms:modified xsi:type="dcterms:W3CDTF">2022-07-01T01:56:52Z</dcterms:modified>
</cp:coreProperties>
</file>