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42B470-8D00-CB48-B06E-BEB08BC64CF1}">
          <p14:sldIdLst>
            <p14:sldId id="256"/>
          </p14:sldIdLst>
        </p14:section>
        <p14:section name="Pitch Usage" id="{1C2D142D-2EE7-D540-9D17-523300BB38CB}">
          <p14:sldIdLst>
            <p14:sldId id="257"/>
            <p14:sldId id="258"/>
          </p14:sldIdLst>
        </p14:section>
        <p14:section name="Batted Balls" id="{F1271AD7-BD35-8C43-A4F9-D5860D16E0C3}">
          <p14:sldIdLst>
            <p14:sldId id="259"/>
            <p14:sldId id="260"/>
          </p14:sldIdLst>
        </p14:section>
        <p14:section name="Stats and Comparison" id="{4C3499B1-1532-B043-86F8-4D39CF0A5BBA}">
          <p14:sldIdLst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52"/>
    <p:restoredTop sz="96327"/>
  </p:normalViewPr>
  <p:slideViewPr>
    <p:cSldViewPr snapToGrid="0" snapToObjects="1">
      <p:cViewPr varScale="1">
        <p:scale>
          <a:sx n="87" d="100"/>
          <a:sy n="87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0664-429E-8C6F-2D48-004B5D4E2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Cole Koeppel 5</a:t>
            </a:r>
            <a:r>
              <a:rPr lang="en-US" baseline="30000" dirty="0"/>
              <a:t>th</a:t>
            </a:r>
            <a:r>
              <a:rPr lang="en-US" dirty="0"/>
              <a:t>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110B9-77D0-2795-37AB-1FB34B973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07/11/22</a:t>
            </a:r>
          </a:p>
        </p:txBody>
      </p:sp>
    </p:spTree>
    <p:extLst>
      <p:ext uri="{BB962C8B-B14F-4D97-AF65-F5344CB8AC3E}">
        <p14:creationId xmlns:p14="http://schemas.microsoft.com/office/powerpoint/2010/main" val="422548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0D2F2-F260-E5D4-2FBD-6CA57A71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Fastball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0E4AB-6E48-242A-3203-6EB35B7B8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Average Velocity = 83MPH</a:t>
            </a:r>
          </a:p>
          <a:p>
            <a:r>
              <a:rPr lang="en-US" sz="1800" dirty="0"/>
              <a:t>Max Velocity = 89MPH</a:t>
            </a:r>
          </a:p>
          <a:p>
            <a:r>
              <a:rPr lang="en-US" sz="1800" dirty="0"/>
              <a:t>70% Usage</a:t>
            </a:r>
          </a:p>
          <a:p>
            <a:r>
              <a:rPr lang="en-US" sz="1800" dirty="0"/>
              <a:t>This was one of his most consistent starts with his fastball. </a:t>
            </a:r>
          </a:p>
          <a:p>
            <a:r>
              <a:rPr lang="en-US" sz="1800" dirty="0"/>
              <a:t>Aside from one 89MPH pitch early on his fastball mostly hovered in the 82-84MPH range.</a:t>
            </a:r>
          </a:p>
          <a:p>
            <a:r>
              <a:rPr lang="en-US" sz="1800" dirty="0"/>
              <a:t>The downward trendline is mostly influenced by his early higher velocity, otherwise he’s very consistent.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3C94F5D-827F-5EAE-A7FA-F42E1D4E8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17268"/>
            <a:ext cx="6303134" cy="539298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157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CFC7A-7C03-4AEB-6025-10A45E2C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Breaking 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11F9-2051-57D1-9820-F1B42F004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72.6MPH</a:t>
            </a:r>
          </a:p>
          <a:p>
            <a:r>
              <a:rPr lang="en-US" sz="1800" dirty="0"/>
              <a:t>Max Velocity = 77MPH</a:t>
            </a:r>
          </a:p>
          <a:p>
            <a:r>
              <a:rPr lang="en-US" sz="1800" dirty="0"/>
              <a:t>26% Usage</a:t>
            </a:r>
          </a:p>
          <a:p>
            <a:r>
              <a:rPr lang="en-US" sz="1800" dirty="0"/>
              <a:t>Aside from 5 pitches, all Koeppel’s breaking balls were in the 72-74MPH.</a:t>
            </a:r>
          </a:p>
          <a:p>
            <a:r>
              <a:rPr lang="en-US" sz="1800" dirty="0"/>
              <a:t>Like his fastball his breaking ball was consistent throughout the course of the game.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202E549-63C4-ADCE-2574-1C96C8EA2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17268"/>
            <a:ext cx="6303134" cy="539298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562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39E9-13D1-0406-9118-E53C3668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7B14-F2AA-F104-A4E1-7543B40B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758" y="2336873"/>
            <a:ext cx="3742622" cy="35993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Koeppel gave up 3 hits on 5 inside pitches to left-handed hitters. (all on fastballs)</a:t>
            </a:r>
          </a:p>
          <a:p>
            <a:r>
              <a:rPr lang="en-US" dirty="0"/>
              <a:t>Koeppel gave up 2 home runs on outside fastballs to </a:t>
            </a:r>
            <a:r>
              <a:rPr lang="en-US" dirty="0" err="1"/>
              <a:t>Esai</a:t>
            </a:r>
            <a:r>
              <a:rPr lang="en-US" dirty="0"/>
              <a:t> Santos.</a:t>
            </a:r>
          </a:p>
          <a:p>
            <a:r>
              <a:rPr lang="en-US" dirty="0"/>
              <a:t>Hitters also went 2-for-4 on low pitches. </a:t>
            </a:r>
          </a:p>
          <a:p>
            <a:r>
              <a:rPr lang="en-US" dirty="0"/>
              <a:t>Koeppel also gave up a single on an inside fastball to a right-handed hitter.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FDD09-8A84-91EA-29AB-0C1A1FAB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380" y="0"/>
            <a:ext cx="4242619" cy="3629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CA1F2E-1A7F-F819-0CB9-F19973C1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7581"/>
            <a:ext cx="4206758" cy="35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2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E7E3-17C6-DA72-F734-37302EDE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8371-21DB-08CE-8D64-292C3567E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084" y="2336873"/>
            <a:ext cx="4070555" cy="359931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Koeppel found a lot of success in low-left pitches, with righties(low-inside) going 0-for-2 and lefties(low-outside) going 0-for-2.</a:t>
            </a:r>
          </a:p>
          <a:p>
            <a:r>
              <a:rPr lang="en-US" dirty="0"/>
              <a:t>Koeppel did additionally get all his field outs on his fastball. </a:t>
            </a:r>
          </a:p>
          <a:p>
            <a:r>
              <a:rPr lang="en-US" dirty="0"/>
              <a:t>Koeppel got hit hard on inside pitches to lefties and righties so maybe targeting outside locations can yield better results.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B7950-3490-7F69-1E03-690B76B5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639" y="0"/>
            <a:ext cx="4316361" cy="3693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76CB93-79ED-34DC-1CFA-4FA221C8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2356"/>
            <a:ext cx="3805084" cy="325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5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C838-4629-9E1D-8C7D-B1F57EB3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05B68-0EBB-7B49-1601-17A09C07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BABIP = .412</a:t>
            </a:r>
          </a:p>
          <a:p>
            <a:r>
              <a:rPr lang="en-US" dirty="0"/>
              <a:t>H/9 = 12.6</a:t>
            </a:r>
          </a:p>
          <a:p>
            <a:r>
              <a:rPr lang="en-US" dirty="0"/>
              <a:t>K/9 = 9</a:t>
            </a:r>
          </a:p>
          <a:p>
            <a:r>
              <a:rPr lang="en-US" dirty="0"/>
              <a:t>BB/9 = 5.4</a:t>
            </a:r>
          </a:p>
          <a:p>
            <a:r>
              <a:rPr lang="en-US" dirty="0"/>
              <a:t>K:BB = 1.6</a:t>
            </a:r>
          </a:p>
          <a:p>
            <a:r>
              <a:rPr lang="en-US" dirty="0"/>
              <a:t>Koeppel had a solid K/9 and H/9.</a:t>
            </a:r>
          </a:p>
          <a:p>
            <a:r>
              <a:rPr lang="en-US" dirty="0"/>
              <a:t>His BABIP was somewhat high, especially due in part to him being hit badly on inside pitches.</a:t>
            </a:r>
          </a:p>
          <a:p>
            <a:r>
              <a:rPr lang="en-US" dirty="0"/>
              <a:t>While his H/9 was solid, he did give up 2 home runs and a double, so it wasn’t mostly singles. </a:t>
            </a:r>
          </a:p>
          <a:p>
            <a:r>
              <a:rPr lang="en-US" dirty="0"/>
              <a:t>He also had a high walks per nine. </a:t>
            </a:r>
          </a:p>
        </p:txBody>
      </p:sp>
    </p:spTree>
    <p:extLst>
      <p:ext uri="{BB962C8B-B14F-4D97-AF65-F5344CB8AC3E}">
        <p14:creationId xmlns:p14="http://schemas.microsoft.com/office/powerpoint/2010/main" val="340919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74CC-B413-DD23-1E7E-8531B50A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other 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E1ED-F0B6-319F-06A5-458C2F361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his last start he found success on low-outside fastballs. </a:t>
            </a:r>
          </a:p>
          <a:p>
            <a:r>
              <a:rPr lang="en-US" dirty="0"/>
              <a:t>That same trend seems to have occurred in this start as well.</a:t>
            </a:r>
          </a:p>
          <a:p>
            <a:r>
              <a:rPr lang="en-US" dirty="0"/>
              <a:t>Maybe Koeppel can target outside zones rather than inside zones as it seems he gets hit hard on inside contact. </a:t>
            </a:r>
          </a:p>
          <a:p>
            <a:r>
              <a:rPr lang="en-US" dirty="0"/>
              <a:t>Koeppel only threw a few changeups, possibly could it be an effective pitch?</a:t>
            </a:r>
          </a:p>
          <a:p>
            <a:r>
              <a:rPr lang="en-US" dirty="0"/>
              <a:t>All his field outs came on the fastball, as well as all but one hit. </a:t>
            </a:r>
          </a:p>
        </p:txBody>
      </p:sp>
    </p:spTree>
    <p:extLst>
      <p:ext uri="{BB962C8B-B14F-4D97-AF65-F5344CB8AC3E}">
        <p14:creationId xmlns:p14="http://schemas.microsoft.com/office/powerpoint/2010/main" val="33283083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50</TotalTime>
  <Words>391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Cole Koeppel 5th Start</vt:lpstr>
      <vt:lpstr>Fastball Usage</vt:lpstr>
      <vt:lpstr>Breaking Ball Usage</vt:lpstr>
      <vt:lpstr>Hits</vt:lpstr>
      <vt:lpstr>Outs</vt:lpstr>
      <vt:lpstr>Stats</vt:lpstr>
      <vt:lpstr>Comparison to other starts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 Koeppel 5th Start</dc:title>
  <dc:creator>Jarrett Markman</dc:creator>
  <cp:lastModifiedBy>Jarrett Markman</cp:lastModifiedBy>
  <cp:revision>36</cp:revision>
  <dcterms:created xsi:type="dcterms:W3CDTF">2022-07-14T02:22:13Z</dcterms:created>
  <dcterms:modified xsi:type="dcterms:W3CDTF">2022-07-14T03:12:19Z</dcterms:modified>
</cp:coreProperties>
</file>