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198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1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2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7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1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7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0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5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273D-DAC3-394D-A679-96B647B191A2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ACB9-5247-C94C-96C0-539E71A0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7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AE0E-7403-A6CA-7FBF-4728E246D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 Levine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4C9D6-2F4A-1F06-DFAE-D3BC277E5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06/12/2022</a:t>
            </a:r>
          </a:p>
        </p:txBody>
      </p:sp>
    </p:spTree>
    <p:extLst>
      <p:ext uri="{BB962C8B-B14F-4D97-AF65-F5344CB8AC3E}">
        <p14:creationId xmlns:p14="http://schemas.microsoft.com/office/powerpoint/2010/main" val="25451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EFF0-4B56-3502-6F16-347C32C8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6970-B37C-970E-AB90-3C46D26D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Levine gave up both of his hits on fastballs. One in the low-left and one down the middle. </a:t>
            </a:r>
          </a:p>
          <a:p>
            <a:r>
              <a:rPr lang="en-US" dirty="0"/>
              <a:t>Something Levine found success with was the use of pitches around the middle of the strike zones with 6 of his 10 field outs coming from some variation of a middle pitch.</a:t>
            </a:r>
          </a:p>
          <a:p>
            <a:r>
              <a:rPr lang="en-US" dirty="0"/>
              <a:t>He also got 3 outs on pitches in the low-left as well as giving up a hit on the low left.</a:t>
            </a:r>
          </a:p>
          <a:p>
            <a:r>
              <a:rPr lang="en-US" dirty="0"/>
              <a:t>Most of his pitches that were hit were fastballs which leaves a small sample size of how his off-speed performs when hit. </a:t>
            </a:r>
          </a:p>
        </p:txBody>
      </p:sp>
    </p:spTree>
    <p:extLst>
      <p:ext uri="{BB962C8B-B14F-4D97-AF65-F5344CB8AC3E}">
        <p14:creationId xmlns:p14="http://schemas.microsoft.com/office/powerpoint/2010/main" val="247315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2F74-EF81-F23E-58B1-A6ABADDA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97644-EDC9-724C-043E-A71DFC0E5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107" y="0"/>
            <a:ext cx="5830288" cy="6858000"/>
          </a:xfrm>
        </p:spPr>
      </p:pic>
    </p:spTree>
    <p:extLst>
      <p:ext uri="{BB962C8B-B14F-4D97-AF65-F5344CB8AC3E}">
        <p14:creationId xmlns:p14="http://schemas.microsoft.com/office/powerpoint/2010/main" val="108920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4BC6-AEBD-339A-1123-21677B5B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44A4-DA49-BCD6-4D8F-62CC353C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a maximum of 89 MPH multiple times over the course of the game.</a:t>
            </a:r>
          </a:p>
          <a:p>
            <a:r>
              <a:rPr lang="en-US" dirty="0"/>
              <a:t>Was consistent throughout his performance until the 30-40 pitch range.</a:t>
            </a:r>
          </a:p>
          <a:p>
            <a:r>
              <a:rPr lang="en-US" dirty="0"/>
              <a:t>The line slopes downward due to some lower velocities past the 35-pitch range.</a:t>
            </a:r>
          </a:p>
          <a:p>
            <a:r>
              <a:rPr lang="en-US" dirty="0"/>
              <a:t>His average fastball velocity was 86.8 MPH.</a:t>
            </a:r>
          </a:p>
        </p:txBody>
      </p:sp>
    </p:spTree>
    <p:extLst>
      <p:ext uri="{BB962C8B-B14F-4D97-AF65-F5344CB8AC3E}">
        <p14:creationId xmlns:p14="http://schemas.microsoft.com/office/powerpoint/2010/main" val="118277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79D6-A83D-C013-D54D-121E5DEE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1956E-55CF-F800-8241-212D21D2C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107" y="0"/>
            <a:ext cx="5830288" cy="6858000"/>
          </a:xfrm>
        </p:spPr>
      </p:pic>
    </p:spTree>
    <p:extLst>
      <p:ext uri="{BB962C8B-B14F-4D97-AF65-F5344CB8AC3E}">
        <p14:creationId xmlns:p14="http://schemas.microsoft.com/office/powerpoint/2010/main" val="27039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82AE-3354-29F4-E0CA-245D407B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5613-6187-C7A0-13C5-70F40A97B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Peaked at 86 MPH earlier in the game.</a:t>
            </a:r>
          </a:p>
          <a:p>
            <a:r>
              <a:rPr lang="en-US" dirty="0"/>
              <a:t>Not as consistent as he was with his fastball.</a:t>
            </a:r>
          </a:p>
          <a:p>
            <a:r>
              <a:rPr lang="en-US" dirty="0"/>
              <a:t>Off-speed was somewhat consistent later in his appearance, however, the downward sloping line occurs because the velocities vary from a variety of different ranges.</a:t>
            </a:r>
          </a:p>
          <a:p>
            <a:r>
              <a:rPr lang="en-US" dirty="0"/>
              <a:t>His average off-speed velocity was 76.1 MPH. </a:t>
            </a:r>
          </a:p>
        </p:txBody>
      </p:sp>
    </p:spTree>
    <p:extLst>
      <p:ext uri="{BB962C8B-B14F-4D97-AF65-F5344CB8AC3E}">
        <p14:creationId xmlns:p14="http://schemas.microsoft.com/office/powerpoint/2010/main" val="283631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3303-A328-14D7-07A8-2024B51A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1572-1D62-70AA-96BD-E8E5B607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Fastball BABIP = .200</a:t>
            </a:r>
          </a:p>
          <a:p>
            <a:r>
              <a:rPr lang="en-US" dirty="0"/>
              <a:t>Off-speed BABIP = .000</a:t>
            </a:r>
          </a:p>
          <a:p>
            <a:r>
              <a:rPr lang="en-US" dirty="0"/>
              <a:t>BABIP = .167</a:t>
            </a:r>
          </a:p>
          <a:p>
            <a:r>
              <a:rPr lang="en-US" dirty="0"/>
              <a:t>K/9 = 4.15</a:t>
            </a:r>
          </a:p>
          <a:p>
            <a:r>
              <a:rPr lang="en-US" dirty="0"/>
              <a:t>BB/9 = 2.08</a:t>
            </a:r>
          </a:p>
          <a:p>
            <a:r>
              <a:rPr lang="en-US" dirty="0"/>
              <a:t>H/9 = 4.15</a:t>
            </a:r>
          </a:p>
        </p:txBody>
      </p:sp>
    </p:spTree>
    <p:extLst>
      <p:ext uri="{BB962C8B-B14F-4D97-AF65-F5344CB8AC3E}">
        <p14:creationId xmlns:p14="http://schemas.microsoft.com/office/powerpoint/2010/main" val="255249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B747-2AF5-10FD-CAF0-86850E4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4030-FACC-A60D-EDA1-AED9FB50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Levine did not give up one hit on his off-speed but still performed well with his fastball.</a:t>
            </a:r>
          </a:p>
          <a:p>
            <a:r>
              <a:rPr lang="en-US" dirty="0"/>
              <a:t>His opponents BABIP was low, and his H/9 was 4.15 hits per nine innings. </a:t>
            </a:r>
          </a:p>
          <a:p>
            <a:r>
              <a:rPr lang="en-US" dirty="0"/>
              <a:t>As well as his K/9 being 4.15 his BB/9 was good at 2.08 walks per nine inning which may mean that there are no command issues. </a:t>
            </a:r>
          </a:p>
        </p:txBody>
      </p:sp>
    </p:spTree>
    <p:extLst>
      <p:ext uri="{BB962C8B-B14F-4D97-AF65-F5344CB8AC3E}">
        <p14:creationId xmlns:p14="http://schemas.microsoft.com/office/powerpoint/2010/main" val="408846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9E46-6E04-9DF1-6E9F-C221CBA9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05DAE-48C8-0FB0-B5E9-2CB38635F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858" y="1776"/>
            <a:ext cx="5828778" cy="68562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34CC1E-6327-C4ED-90D6-F8D57D5D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4" y="1776"/>
            <a:ext cx="5828778" cy="68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9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885F-23E7-2DCF-082E-7D3857C4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5ED26-24CF-2827-5313-5D7104616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892" y="0"/>
            <a:ext cx="5830288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9FA30-A64F-D58D-A5D3-DCFED650D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0" y="0"/>
            <a:ext cx="583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590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{E36A4DBF-8817-A442-8A37-6EF7ACC24DC0}tf10001057</Template>
  <TotalTime>126</TotalTime>
  <Words>300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Ben Levine</vt:lpstr>
      <vt:lpstr>PowerPoint Presentation</vt:lpstr>
      <vt:lpstr>PowerPoint Presentation</vt:lpstr>
      <vt:lpstr>PowerPoint Presentation</vt:lpstr>
      <vt:lpstr>PowerPoint Presentation</vt:lpstr>
      <vt:lpstr>Stats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 Levine</dc:title>
  <dc:creator>Jarrett Markman</dc:creator>
  <cp:lastModifiedBy>Jarrett Markman</cp:lastModifiedBy>
  <cp:revision>19</cp:revision>
  <dcterms:created xsi:type="dcterms:W3CDTF">2022-06-14T02:02:07Z</dcterms:created>
  <dcterms:modified xsi:type="dcterms:W3CDTF">2022-06-26T07:54:41Z</dcterms:modified>
</cp:coreProperties>
</file>