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8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2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FAA-AF88-8B33-C858-737491356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Jomari</a:t>
            </a:r>
            <a:r>
              <a:rPr lang="en-US" dirty="0"/>
              <a:t> Rosa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7D311-FC9E-1CA9-9757-6F64FF925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06/16/22</a:t>
            </a:r>
          </a:p>
        </p:txBody>
      </p:sp>
    </p:spTree>
    <p:extLst>
      <p:ext uri="{BB962C8B-B14F-4D97-AF65-F5344CB8AC3E}">
        <p14:creationId xmlns:p14="http://schemas.microsoft.com/office/powerpoint/2010/main" val="33296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314D-14DF-D6E0-5D4F-AB7D178A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Velocity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ACC19-47C9-544B-E768-73BCE2137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047" y="0"/>
            <a:ext cx="70499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0033E-F916-0414-4FBB-B37FA923158C}"/>
              </a:ext>
            </a:extLst>
          </p:cNvPr>
          <p:cNvSpPr txBox="1"/>
          <p:nvPr/>
        </p:nvSpPr>
        <p:spPr>
          <a:xfrm>
            <a:off x="680322" y="2138858"/>
            <a:ext cx="4461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Avg = 85.2</a:t>
            </a:r>
          </a:p>
          <a:p>
            <a:pPr lvl="1"/>
            <a:r>
              <a:rPr lang="en-US" dirty="0"/>
              <a:t>Max = 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Rose’s Fastball was consistent throughout the entire game, aside from fading during the later innings for a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 lot of variance in pitch velocity throughout the entire game with fastballs ranging from the high to low 80s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A032-8538-428A-A040-4B024F2F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Change-Up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1C92-FE2F-5736-F7FB-17D93833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269366" cy="3599316"/>
          </a:xfrm>
        </p:spPr>
        <p:txBody>
          <a:bodyPr/>
          <a:lstStyle/>
          <a:p>
            <a:r>
              <a:rPr lang="en-US" dirty="0"/>
              <a:t>Avg = 79.8</a:t>
            </a:r>
          </a:p>
          <a:p>
            <a:r>
              <a:rPr lang="en-US" dirty="0"/>
              <a:t>Max = 82</a:t>
            </a:r>
          </a:p>
          <a:p>
            <a:r>
              <a:rPr lang="en-US" dirty="0"/>
              <a:t>Rose’s Changeup started off in the 80s, however with low usage and game progression his changeup hovered more around the high 70s towards the end of the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C33A-2163-61C6-61EA-13E1B4D9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46" y="0"/>
            <a:ext cx="704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C337-475B-F697-C55F-CF290B4D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Off-Speed Velocity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DB69B-C563-7B4F-391F-502218E6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530" y="0"/>
            <a:ext cx="7053470" cy="686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ED98D-06F6-970F-ECBC-F3070BE4D29C}"/>
              </a:ext>
            </a:extLst>
          </p:cNvPr>
          <p:cNvSpPr txBox="1"/>
          <p:nvPr/>
        </p:nvSpPr>
        <p:spPr>
          <a:xfrm>
            <a:off x="680321" y="2218062"/>
            <a:ext cx="4249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= 73.2</a:t>
            </a:r>
          </a:p>
          <a:p>
            <a:r>
              <a:rPr lang="en-US" dirty="0"/>
              <a:t>Max =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his fastball, Rose’s Off-Speed was consistent throughout the entire game. There’s a slightly downward slope which can possibly indicate fatigue. </a:t>
            </a:r>
          </a:p>
        </p:txBody>
      </p:sp>
    </p:spTree>
    <p:extLst>
      <p:ext uri="{BB962C8B-B14F-4D97-AF65-F5344CB8AC3E}">
        <p14:creationId xmlns:p14="http://schemas.microsoft.com/office/powerpoint/2010/main" val="21658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14A9-C3AC-1E43-4BCE-6490D689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4792-0822-D0E5-2567-FE85EA8A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 gave up 7 hits (6 singles and a double) with 6 of the 7 being off his fastball. </a:t>
            </a:r>
          </a:p>
          <a:p>
            <a:r>
              <a:rPr lang="en-US" dirty="0"/>
              <a:t>Rose had 19 balls put in play meaning he had a BABIP of 7/19, or .368</a:t>
            </a:r>
          </a:p>
          <a:p>
            <a:r>
              <a:rPr lang="en-US" dirty="0"/>
              <a:t>He did not give up a hit on 2 change-ups put in play, which may indicate a reason for increased usage. </a:t>
            </a:r>
          </a:p>
        </p:txBody>
      </p:sp>
    </p:spTree>
    <p:extLst>
      <p:ext uri="{BB962C8B-B14F-4D97-AF65-F5344CB8AC3E}">
        <p14:creationId xmlns:p14="http://schemas.microsoft.com/office/powerpoint/2010/main" val="422718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657B-3A9B-E351-EA96-6D3A6BCB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EEC3-D887-20F6-69B8-AD0AD511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Fastball (44/84) = 52%</a:t>
            </a:r>
          </a:p>
          <a:p>
            <a:r>
              <a:rPr lang="en-US" dirty="0"/>
              <a:t>Change-Up (19/84) = 23%</a:t>
            </a:r>
          </a:p>
          <a:p>
            <a:r>
              <a:rPr lang="en-US" dirty="0"/>
              <a:t>Off-Speed (23/84) = 27%</a:t>
            </a:r>
          </a:p>
          <a:p>
            <a:r>
              <a:rPr lang="en-US" dirty="0"/>
              <a:t>His changeup performed really well, so it might help to try and get that usage up to maybe 30%. </a:t>
            </a:r>
          </a:p>
        </p:txBody>
      </p:sp>
    </p:spTree>
    <p:extLst>
      <p:ext uri="{BB962C8B-B14F-4D97-AF65-F5344CB8AC3E}">
        <p14:creationId xmlns:p14="http://schemas.microsoft.com/office/powerpoint/2010/main" val="33193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B576-E7D5-674C-7698-15097B2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2192C0-19D6-F0F0-1EC7-539384B28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867" y="1569324"/>
            <a:ext cx="5720046" cy="528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20D48-43D1-455E-BA49-3C0BD4C6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1569325"/>
            <a:ext cx="5436704" cy="52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B2C-7BB9-4E0A-89EF-272093B0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70F-D014-A9D9-4BAA-8A7AD599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Rose got a lot of contact, and on the contact, he varied his location a lot. </a:t>
            </a:r>
          </a:p>
          <a:p>
            <a:r>
              <a:rPr lang="en-US" dirty="0"/>
              <a:t>He had 2 pitches get hit from the low-right, however one hitter was right-handed, and the other was left-handed. </a:t>
            </a:r>
          </a:p>
          <a:p>
            <a:r>
              <a:rPr lang="en-US" dirty="0"/>
              <a:t>As much as his fastball got hit, it also got 6 field outs on its own. Despite his fastball having a .400 BABIP.</a:t>
            </a:r>
          </a:p>
        </p:txBody>
      </p:sp>
    </p:spTree>
    <p:extLst>
      <p:ext uri="{BB962C8B-B14F-4D97-AF65-F5344CB8AC3E}">
        <p14:creationId xmlns:p14="http://schemas.microsoft.com/office/powerpoint/2010/main" val="7091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360-6F52-86C5-9934-1A85FCB5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E3AA-4BB1-A27E-4921-03F9A843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BABIP = .368</a:t>
            </a:r>
          </a:p>
          <a:p>
            <a:r>
              <a:rPr lang="en-US" dirty="0"/>
              <a:t>H/9 = 9</a:t>
            </a:r>
          </a:p>
          <a:p>
            <a:r>
              <a:rPr lang="en-US" dirty="0"/>
              <a:t>K/9 = 3.6</a:t>
            </a:r>
          </a:p>
          <a:p>
            <a:r>
              <a:rPr lang="en-US" dirty="0"/>
              <a:t>BB/9 = 7.2</a:t>
            </a:r>
          </a:p>
          <a:p>
            <a:r>
              <a:rPr lang="en-US" dirty="0"/>
              <a:t>Rose got unlucky with BABIP, he does put most balls in play in addition to having a low K/9.</a:t>
            </a:r>
          </a:p>
          <a:p>
            <a:r>
              <a:rPr lang="en-US" dirty="0"/>
              <a:t>In addition to a low K/9, he has a high BB/9 of 7.2.</a:t>
            </a:r>
          </a:p>
        </p:txBody>
      </p:sp>
    </p:spTree>
    <p:extLst>
      <p:ext uri="{BB962C8B-B14F-4D97-AF65-F5344CB8AC3E}">
        <p14:creationId xmlns:p14="http://schemas.microsoft.com/office/powerpoint/2010/main" val="16618423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</TotalTime>
  <Words>366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Jomari Rosa</vt:lpstr>
      <vt:lpstr>Fastball Velocity</vt:lpstr>
      <vt:lpstr>Change-Up Velocity</vt:lpstr>
      <vt:lpstr>Off-Speed Velocity</vt:lpstr>
      <vt:lpstr>Hits</vt:lpstr>
      <vt:lpstr>Pitch Usage</vt:lpstr>
      <vt:lpstr>PowerPoint Presentation</vt:lpstr>
      <vt:lpstr>Pitch Location</vt:lpstr>
      <vt:lpstr>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Jomari Rosa</dc:title>
  <dc:creator>Jarrett Markman</dc:creator>
  <cp:lastModifiedBy>Jarrett Markman</cp:lastModifiedBy>
  <cp:revision>40</cp:revision>
  <dcterms:created xsi:type="dcterms:W3CDTF">2022-06-26T07:16:38Z</dcterms:created>
  <dcterms:modified xsi:type="dcterms:W3CDTF">2022-07-07T20:54:18Z</dcterms:modified>
</cp:coreProperties>
</file>