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BAA8A1-EEA5-4B41-9164-5342B639E969}">
          <p14:sldIdLst>
            <p14:sldId id="256"/>
          </p14:sldIdLst>
        </p14:section>
        <p14:section name="Pitch Usage" id="{E9CAEDD5-CBCE-3B49-806E-08A220C525EA}">
          <p14:sldIdLst>
            <p14:sldId id="257"/>
            <p14:sldId id="258"/>
          </p14:sldIdLst>
        </p14:section>
        <p14:section name="Batted Balls" id="{66845139-DCE1-FE4C-883B-EF7D6D2C3925}">
          <p14:sldIdLst>
            <p14:sldId id="259"/>
            <p14:sldId id="261"/>
          </p14:sldIdLst>
        </p14:section>
        <p14:section name="Stats and Comparison" id="{75570247-8B1B-9745-B720-AAED362009F9}">
          <p14:sldIdLst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49"/>
    <p:restoredTop sz="96327"/>
  </p:normalViewPr>
  <p:slideViewPr>
    <p:cSldViewPr snapToGrid="0" snapToObjects="1">
      <p:cViewPr varScale="1">
        <p:scale>
          <a:sx n="72" d="100"/>
          <a:sy n="72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36D5-EB9F-91F3-09E8-C3977DDAC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Jomari</a:t>
            </a:r>
            <a:r>
              <a:rPr lang="en-US" dirty="0"/>
              <a:t> Rosa’s 2</a:t>
            </a:r>
            <a:r>
              <a:rPr lang="en-US" baseline="30000" dirty="0"/>
              <a:t>nd</a:t>
            </a:r>
            <a:r>
              <a:rPr lang="en-US" dirty="0"/>
              <a:t>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26C41-2608-E9CA-DD81-AF0D59B03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7/3/22</a:t>
            </a:r>
          </a:p>
        </p:txBody>
      </p:sp>
    </p:spTree>
    <p:extLst>
      <p:ext uri="{BB962C8B-B14F-4D97-AF65-F5344CB8AC3E}">
        <p14:creationId xmlns:p14="http://schemas.microsoft.com/office/powerpoint/2010/main" val="309177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6F52-A3E6-3654-EF54-B89D3BFA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Fastball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44D8-39FF-D2FB-A6D8-2F54E300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82.6MPH</a:t>
            </a:r>
          </a:p>
          <a:p>
            <a:r>
              <a:rPr lang="en-US" sz="1800" dirty="0"/>
              <a:t>Max Velocity = 87MPH</a:t>
            </a:r>
          </a:p>
          <a:p>
            <a:r>
              <a:rPr lang="en-US" sz="1800" dirty="0"/>
              <a:t>60% Usage</a:t>
            </a:r>
          </a:p>
          <a:p>
            <a:r>
              <a:rPr lang="en-US" sz="1800" dirty="0"/>
              <a:t>Rosa increased his fastball velocity with game progression. </a:t>
            </a:r>
          </a:p>
          <a:p>
            <a:r>
              <a:rPr lang="en-US" sz="1800" dirty="0"/>
              <a:t>He started off with his velocity ranging in the high 70s-low 80s.</a:t>
            </a:r>
          </a:p>
          <a:p>
            <a:r>
              <a:rPr lang="en-US" sz="1800" dirty="0"/>
              <a:t>After throwing for about half of his appearance he began to throw the ball in the low 80s and he ended throwing the ball in the mid 80s.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0EEDFDF-C3FD-A431-C852-7E1EB1454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08552"/>
            <a:ext cx="6303134" cy="541041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344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0D6F6-3DC6-667F-DE49-C7EC5A8C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Curveball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ED7B7-53E0-C0BB-6A61-AC217C540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70.2MPH</a:t>
            </a:r>
          </a:p>
          <a:p>
            <a:r>
              <a:rPr lang="en-US" sz="1800" dirty="0"/>
              <a:t>Max Velocity = 74MPH</a:t>
            </a:r>
          </a:p>
          <a:p>
            <a:r>
              <a:rPr lang="en-US" sz="1800" dirty="0"/>
              <a:t>28% Usage</a:t>
            </a:r>
          </a:p>
          <a:p>
            <a:r>
              <a:rPr lang="en-US" sz="1800" dirty="0"/>
              <a:t>Rosa began the game throwing in the high 60s, however, with game progression he began to consistently throw in the low 70s.</a:t>
            </a:r>
          </a:p>
          <a:p>
            <a:r>
              <a:rPr lang="en-US" sz="1800" dirty="0"/>
              <a:t>Given the trendline you can see that Rosa increased his velocity as the game progressed.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78FB456-C2CE-9F61-3862-DD26FF4D7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08552"/>
            <a:ext cx="6303134" cy="541041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407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E8F6-221E-C16F-8F5C-56F43146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A6390-FCA6-DB7C-B051-C659F8E4C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188" y="2336873"/>
            <a:ext cx="3567952" cy="3599316"/>
          </a:xfrm>
        </p:spPr>
        <p:txBody>
          <a:bodyPr/>
          <a:lstStyle/>
          <a:p>
            <a:r>
              <a:rPr lang="en-US" dirty="0"/>
              <a:t>Rosa gave up 8 hits, all on his fastball. </a:t>
            </a:r>
          </a:p>
          <a:p>
            <a:r>
              <a:rPr lang="en-US" dirty="0"/>
              <a:t>5 of the 8 hits were on mid-mid fastballs. </a:t>
            </a:r>
          </a:p>
          <a:p>
            <a:r>
              <a:rPr lang="en-US" dirty="0"/>
              <a:t>All to right-handed hitters.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1626C-503C-6061-FFC4-F8667EC2B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140" y="-33753"/>
            <a:ext cx="4607859" cy="3955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78CE93-06C6-325A-44D2-E22E91CAC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39947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4AC4-AF1F-DE5B-5DE1-98394CD3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D31B-1400-A0E8-A50C-174BB1086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203" y="2336873"/>
            <a:ext cx="3805593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his field outs were from right-handed hitters. </a:t>
            </a:r>
          </a:p>
          <a:p>
            <a:r>
              <a:rPr lang="en-US" dirty="0"/>
              <a:t>Rose didn’t give up any hits on curveballs or changeups. </a:t>
            </a:r>
          </a:p>
          <a:p>
            <a:r>
              <a:rPr lang="en-US" dirty="0"/>
              <a:t>His fastball got hit very hard, yielding a BABIP of .667.</a:t>
            </a:r>
          </a:p>
          <a:p>
            <a:r>
              <a:rPr lang="en-US" dirty="0"/>
              <a:t>Rosa found success targeting low-inside and low-middle.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3D28F-9AD4-C385-DC26-605285C82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796" y="0"/>
            <a:ext cx="4193203" cy="3599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A47430-9D0B-B197-5EF8-69205CDF2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8684"/>
            <a:ext cx="4193203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7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34C6-830C-C999-DAF6-F77AB856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F3158-84A7-B153-089C-E647BA148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BABIP = .533</a:t>
            </a:r>
          </a:p>
          <a:p>
            <a:r>
              <a:rPr lang="en-US" dirty="0"/>
              <a:t>H/9 = 21.62</a:t>
            </a:r>
          </a:p>
          <a:p>
            <a:r>
              <a:rPr lang="en-US" dirty="0"/>
              <a:t>K/9 = 2.70</a:t>
            </a:r>
          </a:p>
          <a:p>
            <a:r>
              <a:rPr lang="en-US" dirty="0"/>
              <a:t>BB/9 = 5.41</a:t>
            </a:r>
          </a:p>
          <a:p>
            <a:r>
              <a:rPr lang="en-US" dirty="0"/>
              <a:t>K:BB = 0.5</a:t>
            </a:r>
          </a:p>
          <a:p>
            <a:r>
              <a:rPr lang="en-US" dirty="0"/>
              <a:t>Rosa got hit hard on his fastball, especially on middle-middle fastballs. </a:t>
            </a:r>
          </a:p>
          <a:p>
            <a:r>
              <a:rPr lang="en-US" dirty="0"/>
              <a:t>Rosa might struggle with command, especially given a high number of middle-middle fastballs as well as 5.41 walks per nine innings. </a:t>
            </a:r>
          </a:p>
          <a:p>
            <a:r>
              <a:rPr lang="en-US" dirty="0"/>
              <a:t>His walks also outnumbered his strikeouts having two walks per every one strikeout.</a:t>
            </a:r>
          </a:p>
        </p:txBody>
      </p:sp>
    </p:spTree>
    <p:extLst>
      <p:ext uri="{BB962C8B-B14F-4D97-AF65-F5344CB8AC3E}">
        <p14:creationId xmlns:p14="http://schemas.microsoft.com/office/powerpoint/2010/main" val="393460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A055-82C1-71C3-42E2-656B1F5C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C9F88-26FE-2681-BCA2-0184041F7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his first start he threw less fastballs and he had a lower BABIP and H/9.</a:t>
            </a:r>
          </a:p>
          <a:p>
            <a:r>
              <a:rPr lang="en-US" dirty="0"/>
              <a:t>I’d suggest a higher changeup and curveball usage because they both had a BABIP of .000.</a:t>
            </a:r>
          </a:p>
          <a:p>
            <a:r>
              <a:rPr lang="en-US" dirty="0"/>
              <a:t>Rosa may have command issues. </a:t>
            </a:r>
          </a:p>
          <a:p>
            <a:r>
              <a:rPr lang="en-US" dirty="0"/>
              <a:t>He has a low strikeout rate and a high walk rate. </a:t>
            </a:r>
          </a:p>
          <a:p>
            <a:r>
              <a:rPr lang="en-US" dirty="0"/>
              <a:t>He also gave up a lot of hits on middle-middle fastballs so his BABIP should go down with improved accuracy. </a:t>
            </a:r>
          </a:p>
        </p:txBody>
      </p:sp>
    </p:spTree>
    <p:extLst>
      <p:ext uri="{BB962C8B-B14F-4D97-AF65-F5344CB8AC3E}">
        <p14:creationId xmlns:p14="http://schemas.microsoft.com/office/powerpoint/2010/main" val="31563960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69</TotalTime>
  <Words>345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Jomari Rosa’s 2nd Start</vt:lpstr>
      <vt:lpstr>Fastball Usage</vt:lpstr>
      <vt:lpstr>Curveball Usage</vt:lpstr>
      <vt:lpstr>Hits</vt:lpstr>
      <vt:lpstr>Outs</vt:lpstr>
      <vt:lpstr>Stats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Jomari Rose’s 2nd Start</dc:title>
  <dc:creator>Jarrett Markman</dc:creator>
  <cp:lastModifiedBy>Jarrett Markman</cp:lastModifiedBy>
  <cp:revision>24</cp:revision>
  <dcterms:created xsi:type="dcterms:W3CDTF">2022-07-07T02:09:41Z</dcterms:created>
  <dcterms:modified xsi:type="dcterms:W3CDTF">2022-07-07T20:54:15Z</dcterms:modified>
</cp:coreProperties>
</file>