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DF42C4-F9D9-0D44-8D38-3F0C84308233}">
          <p14:sldIdLst>
            <p14:sldId id="256"/>
          </p14:sldIdLst>
        </p14:section>
        <p14:section name="Pitch Usage" id="{3C9DE4C2-C8D4-BE4B-AB29-8767AC814CAC}">
          <p14:sldIdLst>
            <p14:sldId id="257"/>
            <p14:sldId id="259"/>
            <p14:sldId id="258"/>
          </p14:sldIdLst>
        </p14:section>
        <p14:section name="Batted Balls" id="{8CD983C3-A64D-C64B-A0FE-A0ADE0F3C975}">
          <p14:sldIdLst>
            <p14:sldId id="260"/>
            <p14:sldId id="261"/>
          </p14:sldIdLst>
        </p14:section>
        <p14:section name="Stats and Comparison" id="{A5C28004-BA74-3047-8E2B-8C0718553473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8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D25B-6357-927A-D12E-EE489DA4A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Jomari</a:t>
            </a:r>
            <a:r>
              <a:rPr lang="en-US" dirty="0"/>
              <a:t> Rosa 3</a:t>
            </a:r>
            <a:r>
              <a:rPr lang="en-US" baseline="30000" dirty="0"/>
              <a:t>rd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C8E03-E22C-57CA-A237-AE6357552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07/10/22</a:t>
            </a:r>
          </a:p>
        </p:txBody>
      </p:sp>
    </p:spTree>
    <p:extLst>
      <p:ext uri="{BB962C8B-B14F-4D97-AF65-F5344CB8AC3E}">
        <p14:creationId xmlns:p14="http://schemas.microsoft.com/office/powerpoint/2010/main" val="9596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FFF63-C4AF-0E66-703E-6729663C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73CF-0B07-6AAC-EC82-7AFAB6D6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82.4MPH</a:t>
            </a:r>
          </a:p>
          <a:p>
            <a:r>
              <a:rPr lang="en-US" sz="1800" dirty="0"/>
              <a:t>Max Velocity = 88MPH</a:t>
            </a:r>
          </a:p>
          <a:p>
            <a:r>
              <a:rPr lang="en-US" sz="1800" dirty="0"/>
              <a:t>72% Usage</a:t>
            </a:r>
          </a:p>
          <a:p>
            <a:r>
              <a:rPr lang="en-US" sz="1800" dirty="0"/>
              <a:t>Rosa used his fastball for most of his pitches, and his fastball velocity gained velocity as the gave progressed. </a:t>
            </a:r>
          </a:p>
          <a:p>
            <a:r>
              <a:rPr lang="en-US" sz="1800" dirty="0"/>
              <a:t>Even peaking at 88MPH towards the end of his start. </a:t>
            </a:r>
          </a:p>
          <a:p>
            <a:r>
              <a:rPr lang="en-US" sz="1800" dirty="0"/>
              <a:t>The positive trendline indicates increasing velocity.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0C6896B-F4F3-E47A-4845-31216AF3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14" y="609600"/>
            <a:ext cx="3967886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29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BA669-7126-5247-5154-F9BC370E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Changeup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A9FE-F0D5-C7D5-FFFB-55622C7B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77.1MPH</a:t>
            </a:r>
          </a:p>
          <a:p>
            <a:r>
              <a:rPr lang="en-US" sz="1800" dirty="0"/>
              <a:t>Max Velocity = 80MPH</a:t>
            </a:r>
          </a:p>
          <a:p>
            <a:r>
              <a:rPr lang="en-US" sz="1800" dirty="0"/>
              <a:t>16% Usage</a:t>
            </a:r>
          </a:p>
          <a:p>
            <a:r>
              <a:rPr lang="en-US" sz="1800" dirty="0"/>
              <a:t>Like his fastball, his changeup also gained velocity as the game progressed. </a:t>
            </a:r>
          </a:p>
          <a:p>
            <a:r>
              <a:rPr lang="en-US" sz="1800" dirty="0"/>
              <a:t>He started off throwing in the mid 70s and ended in the high 70s.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98C76E3-7D7E-255A-8CC5-626F9824A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14" y="609600"/>
            <a:ext cx="3967886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722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4B261-4868-D91B-0351-4C90A5B4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1D00-DE88-BDC2-E7B8-780E8A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74.8MPH</a:t>
            </a:r>
          </a:p>
          <a:p>
            <a:r>
              <a:rPr lang="en-US" sz="1800" dirty="0"/>
              <a:t>Max Velocity = 76MPH</a:t>
            </a:r>
          </a:p>
          <a:p>
            <a:r>
              <a:rPr lang="en-US" sz="1800" dirty="0"/>
              <a:t>11% Usage</a:t>
            </a:r>
          </a:p>
          <a:p>
            <a:r>
              <a:rPr lang="en-US" sz="1800" dirty="0"/>
              <a:t>While he didn’t really use his breaking ball, his breaking ball was the only pitch that decreased in velocity as the game progressed. </a:t>
            </a:r>
          </a:p>
          <a:p>
            <a:r>
              <a:rPr lang="en-US" sz="1800" dirty="0"/>
              <a:t>His breaking ball started in the 75-76MPH range however multiple pitches of 73MPH and 74MPH pull the trendline downwards.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B64CDDA-CA8E-502E-4A9D-0C7363244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14" y="609600"/>
            <a:ext cx="3967886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672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F595-0DEC-337F-5586-48EF9822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329B-5AC9-465D-AFA2-52575E3B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245" y="2336873"/>
            <a:ext cx="5475511" cy="3599316"/>
          </a:xfrm>
        </p:spPr>
        <p:txBody>
          <a:bodyPr/>
          <a:lstStyle/>
          <a:p>
            <a:r>
              <a:rPr lang="en-US" dirty="0"/>
              <a:t>All the hits given up were to right-handed batters.</a:t>
            </a:r>
          </a:p>
          <a:p>
            <a:r>
              <a:rPr lang="en-US" dirty="0"/>
              <a:t>4-of-5 hits had to deal with some variation of an inside pitch.</a:t>
            </a:r>
          </a:p>
          <a:p>
            <a:r>
              <a:rPr lang="en-US" dirty="0"/>
              <a:t>Whether it was low and inside or just inside. </a:t>
            </a:r>
          </a:p>
          <a:p>
            <a:r>
              <a:rPr lang="en-US" dirty="0"/>
              <a:t>4 hits were also on fastballs. (all inside pitches)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FF72E-F32E-1BF8-90E3-936650D7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56" y="0"/>
            <a:ext cx="3358244" cy="4751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1F0C0-6CCC-9A39-FEDC-95A04127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704"/>
            <a:ext cx="3358245" cy="47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2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6A5E-2433-F10A-BD80-26B2B5CE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FE4A-F153-077E-24DE-E30D913F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928" y="2336873"/>
            <a:ext cx="4911392" cy="3599316"/>
          </a:xfrm>
        </p:spPr>
        <p:txBody>
          <a:bodyPr/>
          <a:lstStyle/>
          <a:p>
            <a:r>
              <a:rPr lang="en-US" dirty="0"/>
              <a:t>Rosa got shelled on inside pitches.</a:t>
            </a:r>
          </a:p>
          <a:p>
            <a:r>
              <a:rPr lang="en-US" dirty="0"/>
              <a:t>Hitters did go 1-for-3 on low contact. He did also get an out on a low and outside pitch.</a:t>
            </a:r>
          </a:p>
          <a:p>
            <a:r>
              <a:rPr lang="en-US" dirty="0"/>
              <a:t>Rosa did get an additional out on an outside pitch to a left-handed hitter.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0D01A-68ED-2306-5EF2-CB24C4AA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319" y="1554"/>
            <a:ext cx="3890682" cy="5504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8383C-C9E3-1EA1-EA3C-83A28450A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61882"/>
            <a:ext cx="3389926" cy="4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3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9106-D6C5-E532-2E27-C9B3C9D7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4AF4-1B09-43FA-63F6-637C7AA4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BABIP = .556</a:t>
            </a:r>
          </a:p>
          <a:p>
            <a:r>
              <a:rPr lang="en-US" dirty="0"/>
              <a:t>H/9 = 22.5</a:t>
            </a:r>
          </a:p>
          <a:p>
            <a:r>
              <a:rPr lang="en-US" dirty="0"/>
              <a:t>K/9 = 9</a:t>
            </a:r>
          </a:p>
          <a:p>
            <a:r>
              <a:rPr lang="en-US" dirty="0"/>
              <a:t>BB/9 = 27</a:t>
            </a:r>
          </a:p>
          <a:p>
            <a:r>
              <a:rPr lang="en-US" dirty="0"/>
              <a:t>K:BB = 0.33</a:t>
            </a:r>
          </a:p>
          <a:p>
            <a:r>
              <a:rPr lang="en-US" dirty="0"/>
              <a:t>The real issue that Rosa had was that he walked </a:t>
            </a:r>
            <a:r>
              <a:rPr lang="en-US" b="1" u="sng" dirty="0"/>
              <a:t>six</a:t>
            </a:r>
            <a:r>
              <a:rPr lang="en-US" dirty="0"/>
              <a:t> batters in the span of two innings. </a:t>
            </a:r>
          </a:p>
          <a:p>
            <a:r>
              <a:rPr lang="en-US" dirty="0"/>
              <a:t>His poor pitching to contact was much overshined by a BB/9 of 27 and a walk rate of 33.3% not to mention another hit batter. </a:t>
            </a:r>
          </a:p>
          <a:p>
            <a:r>
              <a:rPr lang="en-US" dirty="0"/>
              <a:t>He might have gotten unlucky pitching inside to right-handed batters, however he could try to throw more outside pitches given he found a low of success on the outside part of the plate. </a:t>
            </a:r>
          </a:p>
        </p:txBody>
      </p:sp>
    </p:spTree>
    <p:extLst>
      <p:ext uri="{BB962C8B-B14F-4D97-AF65-F5344CB8AC3E}">
        <p14:creationId xmlns:p14="http://schemas.microsoft.com/office/powerpoint/2010/main" val="47621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07B2-BB37-BB95-941A-B6ECC6DD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94D5-122C-3165-0A68-C9F303D2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Rosa continued his trend of having a high walk rate. </a:t>
            </a:r>
          </a:p>
          <a:p>
            <a:r>
              <a:rPr lang="en-US" dirty="0"/>
              <a:t>In this start it was the highest it’s ever been and it’s not close. </a:t>
            </a:r>
          </a:p>
          <a:p>
            <a:r>
              <a:rPr lang="en-US" dirty="0"/>
              <a:t>In his previous starts he has gotten hit hard on his fastball, yet he hasn’t been hit badly on his changeup or curveball. </a:t>
            </a:r>
          </a:p>
          <a:p>
            <a:r>
              <a:rPr lang="en-US" dirty="0"/>
              <a:t>With a 70%+ Usage it makes sense for most of the damage to be on his fastball however if he could get at least 35% combined usage of his changeup and curveball his BABIP and H/9 should go down.</a:t>
            </a:r>
          </a:p>
          <a:p>
            <a:r>
              <a:rPr lang="en-US" dirty="0"/>
              <a:t>Rosa should also try to target outside pitches to hitters, given he’s been hit hard on inside pitches. </a:t>
            </a:r>
          </a:p>
        </p:txBody>
      </p:sp>
    </p:spTree>
    <p:extLst>
      <p:ext uri="{BB962C8B-B14F-4D97-AF65-F5344CB8AC3E}">
        <p14:creationId xmlns:p14="http://schemas.microsoft.com/office/powerpoint/2010/main" val="21637006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</TotalTime>
  <Words>475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Jomari Rosa 3rd Start</vt:lpstr>
      <vt:lpstr>Fastball Usage</vt:lpstr>
      <vt:lpstr>Changeup Usage</vt:lpstr>
      <vt:lpstr>Breaking Ball Usage</vt:lpstr>
      <vt:lpstr>Hits</vt:lpstr>
      <vt:lpstr>Outs</vt:lpstr>
      <vt:lpstr>Stats</vt:lpstr>
      <vt:lpstr>Comparison to Other Starts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Jomari Rosa 3rd Start</dc:title>
  <dc:creator>Jarrett Markman</dc:creator>
  <cp:lastModifiedBy>Jarrett Markman</cp:lastModifiedBy>
  <cp:revision>30</cp:revision>
  <dcterms:created xsi:type="dcterms:W3CDTF">2022-07-11T18:29:45Z</dcterms:created>
  <dcterms:modified xsi:type="dcterms:W3CDTF">2022-07-11T19:06:17Z</dcterms:modified>
</cp:coreProperties>
</file>