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9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86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7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9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BDD9-BDA2-6343-B01A-4ADE678A3335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1228-E4AA-5F44-9BA5-86E77273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7987-4614-B830-8340-8AA010F7B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Teo Torrado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38658-CE86-DD87-3206-7359AB1E5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06/12/2022</a:t>
            </a:r>
          </a:p>
        </p:txBody>
      </p:sp>
    </p:spTree>
    <p:extLst>
      <p:ext uri="{BB962C8B-B14F-4D97-AF65-F5344CB8AC3E}">
        <p14:creationId xmlns:p14="http://schemas.microsoft.com/office/powerpoint/2010/main" val="375001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8D18-9EA6-AAF3-0A19-79127DB1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7A9B-67EF-B247-CD5A-3C4D9D23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earlier, Torrado got hit hard on his fastball, four out of five of them being low fastballs, aside from one down the middle.</a:t>
            </a:r>
          </a:p>
          <a:p>
            <a:r>
              <a:rPr lang="en-US" dirty="0"/>
              <a:t>There were 2 hits on pitches that were 87 MPH and low-right.</a:t>
            </a:r>
          </a:p>
          <a:p>
            <a:r>
              <a:rPr lang="en-US" dirty="0"/>
              <a:t>A lot of his field outs had variance in five different locations as well as different speeds.</a:t>
            </a:r>
          </a:p>
          <a:p>
            <a:r>
              <a:rPr lang="en-US" dirty="0"/>
              <a:t>There are no batted balls for high pitches, and Torrado’s field outs come from the middle-low range.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4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FD7-5699-E9F6-147C-5514FE7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94A9F-9FAC-EB3B-342B-F421EFED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805" y="-2471"/>
            <a:ext cx="5832389" cy="6860471"/>
          </a:xfrm>
        </p:spPr>
      </p:pic>
    </p:spTree>
    <p:extLst>
      <p:ext uri="{BB962C8B-B14F-4D97-AF65-F5344CB8AC3E}">
        <p14:creationId xmlns:p14="http://schemas.microsoft.com/office/powerpoint/2010/main" val="16094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BFC0-E9FA-1AE2-A2E0-2494D928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D510-8603-75AC-BF13-6908EAA1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 fastball was very consistent, despite one outlier on his last pitch.</a:t>
            </a:r>
          </a:p>
          <a:p>
            <a:r>
              <a:rPr lang="en-US" dirty="0"/>
              <a:t>Peaked at 89 MPH multiple times.</a:t>
            </a:r>
          </a:p>
          <a:p>
            <a:r>
              <a:rPr lang="en-US" dirty="0"/>
              <a:t>Consistently threw above 85 MPH aside for 4 pitches slower.</a:t>
            </a:r>
          </a:p>
          <a:p>
            <a:r>
              <a:rPr lang="en-US" dirty="0"/>
              <a:t>Downward slope does show that his fastball gradually got slower, however the slope is small which shows that while his fastball lost velocity over time, it was not a great disparity in speed. </a:t>
            </a:r>
          </a:p>
          <a:p>
            <a:r>
              <a:rPr lang="en-US" dirty="0"/>
              <a:t>His average fastball velocity was 85.9 MPH.</a:t>
            </a:r>
          </a:p>
        </p:txBody>
      </p:sp>
    </p:spTree>
    <p:extLst>
      <p:ext uri="{BB962C8B-B14F-4D97-AF65-F5344CB8AC3E}">
        <p14:creationId xmlns:p14="http://schemas.microsoft.com/office/powerpoint/2010/main" val="63338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B669-AEF1-C24F-6673-12294263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9EE4E-B189-8A7A-1AEA-7A6855632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056" y="0"/>
            <a:ext cx="5832389" cy="6860471"/>
          </a:xfrm>
        </p:spPr>
      </p:pic>
    </p:spTree>
    <p:extLst>
      <p:ext uri="{BB962C8B-B14F-4D97-AF65-F5344CB8AC3E}">
        <p14:creationId xmlns:p14="http://schemas.microsoft.com/office/powerpoint/2010/main" val="17776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8071-7F4D-6A79-ABF6-28E40D0E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10AA-89B3-EEF5-135C-023504FD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Off-speed was extremely consistent, with almost no slope, similarly to his fastball.</a:t>
            </a:r>
          </a:p>
          <a:p>
            <a:r>
              <a:rPr lang="en-US" dirty="0"/>
              <a:t>Has 2 pitches of 68 and 71 which fall below the data. </a:t>
            </a:r>
          </a:p>
          <a:p>
            <a:r>
              <a:rPr lang="en-US" dirty="0"/>
              <a:t>His average off-speed velocity was 75 MPH</a:t>
            </a:r>
          </a:p>
        </p:txBody>
      </p:sp>
    </p:spTree>
    <p:extLst>
      <p:ext uri="{BB962C8B-B14F-4D97-AF65-F5344CB8AC3E}">
        <p14:creationId xmlns:p14="http://schemas.microsoft.com/office/powerpoint/2010/main" val="19770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3DC6-7B2D-E593-D7A2-36FB8789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7A62-BF08-253F-DF1B-B4697177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Fastball BABIP = .455</a:t>
            </a:r>
          </a:p>
          <a:p>
            <a:r>
              <a:rPr lang="en-US" dirty="0"/>
              <a:t>Off-speed BABIP = .000</a:t>
            </a:r>
          </a:p>
          <a:p>
            <a:r>
              <a:rPr lang="en-US" dirty="0"/>
              <a:t>BABIP = .385</a:t>
            </a:r>
          </a:p>
          <a:p>
            <a:r>
              <a:rPr lang="en-US" dirty="0"/>
              <a:t>K/9 = 10.8</a:t>
            </a:r>
          </a:p>
          <a:p>
            <a:r>
              <a:rPr lang="en-US" dirty="0"/>
              <a:t>BB/9 = 1.8 </a:t>
            </a:r>
          </a:p>
          <a:p>
            <a:r>
              <a:rPr lang="en-US"/>
              <a:t>H/9 </a:t>
            </a:r>
            <a:r>
              <a:rPr lang="en-US" dirty="0"/>
              <a:t>= 9</a:t>
            </a:r>
          </a:p>
        </p:txBody>
      </p:sp>
    </p:spTree>
    <p:extLst>
      <p:ext uri="{BB962C8B-B14F-4D97-AF65-F5344CB8AC3E}">
        <p14:creationId xmlns:p14="http://schemas.microsoft.com/office/powerpoint/2010/main" val="276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D8E-1FD5-BE64-CA4F-E5B67901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0CD8-27C9-FA4A-2C20-BB4329D3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Torrado pitched a great game despite having a high opponent  BABIP.</a:t>
            </a:r>
          </a:p>
          <a:p>
            <a:r>
              <a:rPr lang="en-US" dirty="0"/>
              <a:t>His fastball got hurt hard when contact was made however his off-speed failed to yield a hit.  </a:t>
            </a:r>
          </a:p>
          <a:p>
            <a:r>
              <a:rPr lang="en-US" dirty="0"/>
              <a:t>His K/9, BB/9 and H/9 numbers were fantastic with 10.8, 1.8 and 1 Strikeouts Walks and Hits per nine innings.</a:t>
            </a:r>
          </a:p>
        </p:txBody>
      </p:sp>
    </p:spTree>
    <p:extLst>
      <p:ext uri="{BB962C8B-B14F-4D97-AF65-F5344CB8AC3E}">
        <p14:creationId xmlns:p14="http://schemas.microsoft.com/office/powerpoint/2010/main" val="142301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A991-011F-1D8B-41B0-15F207B4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ACD55-6C06-EC6F-8B96-E6A108E77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402" y="0"/>
            <a:ext cx="5830288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BCEA-6138-A253-DEDC-40AE3D77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2" y="0"/>
            <a:ext cx="583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1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4C76-0A31-4C92-AE5D-8C0619A4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13D96-AC2A-35C2-1D3B-3C1EFDA8D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400" y="-3"/>
            <a:ext cx="5830288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A8151-A654-DC3D-596B-DB7B1589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4" y="1"/>
            <a:ext cx="58302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032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</TotalTime>
  <Words>282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Teo Torrado</vt:lpstr>
      <vt:lpstr>PowerPoint Presentation</vt:lpstr>
      <vt:lpstr>PowerPoint Presentation</vt:lpstr>
      <vt:lpstr>PowerPoint Presentation</vt:lpstr>
      <vt:lpstr>PowerPoint Presentation</vt:lpstr>
      <vt:lpstr>Stats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Markman</dc:creator>
  <cp:lastModifiedBy>Jarrett Markman</cp:lastModifiedBy>
  <cp:revision>23</cp:revision>
  <dcterms:created xsi:type="dcterms:W3CDTF">2022-06-14T02:04:01Z</dcterms:created>
  <dcterms:modified xsi:type="dcterms:W3CDTF">2022-06-26T07:55:17Z</dcterms:modified>
</cp:coreProperties>
</file>