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0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7B32-446B-B354-A506-9C8D2DEC8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Torrado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A223-2DC7-BC55-89E0-46981E762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06/18/22</a:t>
            </a:r>
          </a:p>
        </p:txBody>
      </p:sp>
    </p:spTree>
    <p:extLst>
      <p:ext uri="{BB962C8B-B14F-4D97-AF65-F5344CB8AC3E}">
        <p14:creationId xmlns:p14="http://schemas.microsoft.com/office/powerpoint/2010/main" val="123500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E180-A898-7FDE-0206-3BD79DCB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0278-F56A-9922-93EC-4D281961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434479" cy="359931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Average Velocity = 86MPH</a:t>
            </a:r>
          </a:p>
          <a:p>
            <a:r>
              <a:rPr lang="en-US" sz="1600" dirty="0"/>
              <a:t>Max Velocity = 90MPH</a:t>
            </a:r>
          </a:p>
          <a:p>
            <a:r>
              <a:rPr lang="en-US" sz="1600" dirty="0"/>
              <a:t>62/97 = 64%</a:t>
            </a:r>
          </a:p>
          <a:p>
            <a:r>
              <a:rPr lang="en-US" sz="1600" dirty="0"/>
              <a:t>Most of his pitches came from the fastball. Unlike his first start his fastball was not as consistent throughout the game.</a:t>
            </a:r>
          </a:p>
          <a:p>
            <a:r>
              <a:rPr lang="en-US" sz="1600" dirty="0"/>
              <a:t>He maxed out at 90MPH in the beginning of the game and was consistently hovering around the 87MPH range throughout his first 40 or so pitches. </a:t>
            </a:r>
          </a:p>
          <a:p>
            <a:r>
              <a:rPr lang="en-US" sz="1600" dirty="0"/>
              <a:t>However, his fastball velocity decreased as the game persisted.</a:t>
            </a:r>
          </a:p>
          <a:p>
            <a:r>
              <a:rPr lang="en-US" sz="1600" dirty="0"/>
              <a:t>After his 50</a:t>
            </a:r>
            <a:r>
              <a:rPr lang="en-US" sz="1600" baseline="30000" dirty="0"/>
              <a:t>th</a:t>
            </a:r>
            <a:r>
              <a:rPr lang="en-US" sz="1600" dirty="0"/>
              <a:t> pitch his FB velocity ranged from 83-86 MPH.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E8FDE-6C90-C1C2-9BB7-1A2DB0D8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-1"/>
            <a:ext cx="8077200" cy="68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FB5F-2B70-A6C0-6700-37F5B8D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Breaking 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90C3-0AB6-6A5A-B215-043533D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Average Velocity = 75MPH</a:t>
            </a:r>
          </a:p>
          <a:p>
            <a:r>
              <a:rPr lang="en-US" dirty="0"/>
              <a:t>Max Velocity = 82MPH</a:t>
            </a:r>
          </a:p>
          <a:p>
            <a:r>
              <a:rPr lang="en-US" dirty="0"/>
              <a:t>32/97 = 33%</a:t>
            </a:r>
          </a:p>
          <a:p>
            <a:r>
              <a:rPr lang="en-US" dirty="0"/>
              <a:t>Throughout the game, Torrado was very consistent with his breaking ball, even gaining velocity as the game progressed.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0E470-6254-3ED6-D447-F3DB92F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829-57CB-E108-CAD1-C3727E0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C38D-6F15-E3CC-F1E9-84A0353D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16 batted balls, Torrado gave up 3 hits, 2 on his fastball and 1 on a breaking ball. </a:t>
            </a:r>
          </a:p>
          <a:p>
            <a:r>
              <a:rPr lang="en-US" dirty="0"/>
              <a:t>On the hits given up it was on a high and mid fastball, and a left side breaking ball on a right-handed hitter.</a:t>
            </a:r>
          </a:p>
          <a:p>
            <a:r>
              <a:rPr lang="en-US" dirty="0"/>
              <a:t>Additionally, all his batted balls came off right-handed hitters.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43CA-6A26-B4BC-E8B2-3CBBDD7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7B35-DC43-D0B5-BB63-9340DC3E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/>
          <a:lstStyle/>
          <a:p>
            <a:r>
              <a:rPr lang="en-US" dirty="0"/>
              <a:t>His breaking ball did well when it was hit, leaving him with an overall .200 BABIP on his breaking ball.</a:t>
            </a:r>
          </a:p>
          <a:p>
            <a:r>
              <a:rPr lang="en-US" dirty="0"/>
              <a:t>On 6 pitches thrown to the left side of the strike zone, he had a BABIP of .167.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AEFD-4E4C-F77B-6BA1-D5D1E451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EF17-D335-E0B1-94D5-6E6ED34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9B1F-C9AB-57FC-BE85-B712D44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BABIP = .188</a:t>
            </a:r>
          </a:p>
          <a:p>
            <a:r>
              <a:rPr lang="en-US" dirty="0"/>
              <a:t>H/9 = 4.05</a:t>
            </a:r>
          </a:p>
          <a:p>
            <a:r>
              <a:rPr lang="en-US" dirty="0"/>
              <a:t>K/9 = 9.45</a:t>
            </a:r>
          </a:p>
          <a:p>
            <a:r>
              <a:rPr lang="en-US" dirty="0"/>
              <a:t>BB/9 = 2.70</a:t>
            </a:r>
          </a:p>
          <a:p>
            <a:r>
              <a:rPr lang="en-US" dirty="0"/>
              <a:t>K:BB = 3.50</a:t>
            </a:r>
          </a:p>
          <a:p>
            <a:r>
              <a:rPr lang="en-US" dirty="0"/>
              <a:t>Torrado has done really well on balls put in play, with a BABIP below .200. </a:t>
            </a:r>
          </a:p>
          <a:p>
            <a:r>
              <a:rPr lang="en-US" dirty="0"/>
              <a:t>He additionally has a pretty low H/9 and a good K/9. As well as a solid walk rate and strikeout to walk ratio. </a:t>
            </a:r>
          </a:p>
        </p:txBody>
      </p:sp>
    </p:spTree>
    <p:extLst>
      <p:ext uri="{BB962C8B-B14F-4D97-AF65-F5344CB8AC3E}">
        <p14:creationId xmlns:p14="http://schemas.microsoft.com/office/powerpoint/2010/main" val="3134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78</TotalTime>
  <Words>305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Teo Torrado 2nd Start</vt:lpstr>
      <vt:lpstr>Fastball Usage</vt:lpstr>
      <vt:lpstr>Breaking Ball Usage</vt:lpstr>
      <vt:lpstr>Batted Balls</vt:lpstr>
      <vt:lpstr>PowerPoint Presentation</vt:lpstr>
      <vt:lpstr>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 Torrado 2nd Start</dc:title>
  <dc:creator>Jarrett Markman</dc:creator>
  <cp:lastModifiedBy>Jarrett Markman</cp:lastModifiedBy>
  <cp:revision>33</cp:revision>
  <dcterms:created xsi:type="dcterms:W3CDTF">2022-06-27T03:31:08Z</dcterms:created>
  <dcterms:modified xsi:type="dcterms:W3CDTF">2022-06-27T23:54:40Z</dcterms:modified>
</cp:coreProperties>
</file>