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8E28B1-46F3-DD42-8AE8-1093D5A4AF4F}">
          <p14:sldIdLst>
            <p14:sldId id="256"/>
          </p14:sldIdLst>
        </p14:section>
        <p14:section name="Pitch Usage" id="{6C9C23E1-8F06-1A41-BC9E-213A26A01AAA}">
          <p14:sldIdLst>
            <p14:sldId id="257"/>
            <p14:sldId id="258"/>
            <p14:sldId id="259"/>
          </p14:sldIdLst>
        </p14:section>
        <p14:section name="Batted Balls" id="{31A431EB-9351-A649-A9AB-AF6CFC89F7D8}">
          <p14:sldIdLst>
            <p14:sldId id="260"/>
            <p14:sldId id="261"/>
          </p14:sldIdLst>
        </p14:section>
        <p14:section name="Stats and Comparison" id="{79D0F81E-05E4-5345-BF34-E69E3E4F9FAE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4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5153-2B4E-CBB1-C0A0-F01D1AFA9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Teo Torrado 3</a:t>
            </a:r>
            <a:r>
              <a:rPr lang="en-US" baseline="30000" dirty="0"/>
              <a:t>rd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569E8-591F-67F0-894B-D4890CC8A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07-04-2022</a:t>
            </a:r>
          </a:p>
        </p:txBody>
      </p:sp>
    </p:spTree>
    <p:extLst>
      <p:ext uri="{BB962C8B-B14F-4D97-AF65-F5344CB8AC3E}">
        <p14:creationId xmlns:p14="http://schemas.microsoft.com/office/powerpoint/2010/main" val="130571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2E761-3A11-FF71-0C19-17D59921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Fastball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5796-39B5-3482-887B-BAEDC720C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Average Velocity = 84.9MPH</a:t>
            </a:r>
          </a:p>
          <a:p>
            <a:r>
              <a:rPr lang="en-US" sz="1800" dirty="0"/>
              <a:t>Max Velocity = 87MPH</a:t>
            </a:r>
          </a:p>
          <a:p>
            <a:r>
              <a:rPr lang="en-US" sz="1800" dirty="0"/>
              <a:t>60% Usage</a:t>
            </a:r>
          </a:p>
          <a:p>
            <a:r>
              <a:rPr lang="en-US" sz="1800" dirty="0"/>
              <a:t>Torrado’s fastball was consistent throughout his start, as seen in his trendline.</a:t>
            </a:r>
          </a:p>
          <a:p>
            <a:r>
              <a:rPr lang="en-US" sz="1800" dirty="0"/>
              <a:t>Most of his fastballs ranged from 84-86MPH. </a:t>
            </a:r>
          </a:p>
          <a:p>
            <a:r>
              <a:rPr lang="en-US" sz="1800" dirty="0"/>
              <a:t>His fastball was in the 86MPH range and slowly decreased to 85 and 84MPH towards the end of his start. </a:t>
            </a:r>
          </a:p>
          <a:p>
            <a:r>
              <a:rPr lang="en-US" sz="1800" dirty="0"/>
              <a:t>There were 8 pitches of 55 that weren’t 84 or 86MPH.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AC346-A19D-A147-49EF-02C9D178F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08552"/>
            <a:ext cx="6303134" cy="541041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1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255BC-6D6A-D9B9-C1F9-E8B0F432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Slider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8418-95BC-1465-4B84-71621D877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Average Velocity = 74.1MPH</a:t>
            </a:r>
          </a:p>
          <a:p>
            <a:r>
              <a:rPr lang="en-US" sz="1800" dirty="0"/>
              <a:t>Max Velocity = 78MPH</a:t>
            </a:r>
          </a:p>
          <a:p>
            <a:r>
              <a:rPr lang="en-US" sz="1800" dirty="0"/>
              <a:t>23% Usage</a:t>
            </a:r>
          </a:p>
          <a:p>
            <a:r>
              <a:rPr lang="en-US" sz="1800" dirty="0"/>
              <a:t>Aside from three sliders(69, 69, 70) towards the end of his start, most of his pitches were from 73-76MPH.</a:t>
            </a:r>
          </a:p>
          <a:p>
            <a:r>
              <a:rPr lang="en-US" sz="1800" dirty="0"/>
              <a:t>The downwards trendline indicates a decrease in velocity, however his sliders were consistent from the beginning and end of his start.</a:t>
            </a:r>
          </a:p>
          <a:p>
            <a:r>
              <a:rPr lang="en-US" sz="1800" dirty="0"/>
              <a:t>The three sliders are outliers to his overall range of velocity.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D0A63-5586-86E4-577F-1B608D15E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08552"/>
            <a:ext cx="6303134" cy="541041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831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D498A-FB03-7D84-8D90-05BF1071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Curveball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B45B-493E-2608-7BEC-37B36F20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70.6MPH</a:t>
            </a:r>
          </a:p>
          <a:p>
            <a:r>
              <a:rPr lang="en-US" sz="1800" dirty="0"/>
              <a:t>Max Velocity = 74MPH</a:t>
            </a:r>
          </a:p>
          <a:p>
            <a:r>
              <a:rPr lang="en-US" sz="1800" dirty="0"/>
              <a:t>12% Usage</a:t>
            </a:r>
          </a:p>
          <a:p>
            <a:r>
              <a:rPr lang="en-US" sz="1800" dirty="0"/>
              <a:t>Torrado’s start began with curveballs in the low-mid 70s.</a:t>
            </a:r>
          </a:p>
          <a:p>
            <a:r>
              <a:rPr lang="en-US" sz="1800" dirty="0"/>
              <a:t>As the game progressed his curveball began to decrease in velocity to the high 60s and low 70s.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1BCA5-2F5D-9315-5D3F-E969D81F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08552"/>
            <a:ext cx="6303134" cy="541041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79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D0B4-EF3D-6D54-3528-F104BA71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2CED-89C9-DCB1-35B2-D2D8B4E4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530" y="2336873"/>
            <a:ext cx="4202433" cy="3599316"/>
          </a:xfrm>
        </p:spPr>
        <p:txBody>
          <a:bodyPr/>
          <a:lstStyle/>
          <a:p>
            <a:r>
              <a:rPr lang="en-US" dirty="0"/>
              <a:t>Torrado was hit badly on high-middle pitches.</a:t>
            </a:r>
          </a:p>
          <a:p>
            <a:r>
              <a:rPr lang="en-US" dirty="0"/>
              <a:t>There were also 2 low-middle and 2 middle-inside (left-handed) pitches that were hits. </a:t>
            </a:r>
          </a:p>
          <a:p>
            <a:r>
              <a:rPr lang="en-US" dirty="0"/>
              <a:t>Lefties went 5-for-8 against Torrado.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1809D-B8E4-7722-D129-9C02E818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963" y="0"/>
            <a:ext cx="4369039" cy="3750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3F7C95-CBEF-0C90-26F1-7D6124B0C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0248"/>
            <a:ext cx="3620530" cy="310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9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1F6B-D858-A7C1-93A1-66DB2EBE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86B5-1902-9CA2-C59E-0609885B9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146" y="2336873"/>
            <a:ext cx="4937758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Torrado’s slider pitched extremely well to contact, yielding a BABIP of .143.</a:t>
            </a:r>
          </a:p>
          <a:p>
            <a:r>
              <a:rPr lang="en-US" dirty="0"/>
              <a:t>On middle-inside pitches against left-handed hitters, Torrado yielded 2 hits along with 3 field outs. </a:t>
            </a:r>
          </a:p>
          <a:p>
            <a:r>
              <a:rPr lang="en-US" dirty="0"/>
              <a:t>Torrado got 3 outs on middle-inside pitches on right-handed hitters without yielding any hits.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430F4-9130-F56D-8EC3-A53F3153C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904" y="0"/>
            <a:ext cx="4012096" cy="3443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C0D1F5-8872-3617-332D-7A6E18C8D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075042"/>
            <a:ext cx="3242145" cy="278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7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6EF4-CF9C-5FCD-C5AA-E766B86A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4F90-3008-FF7F-1C52-80BAFF91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BABIP = .409</a:t>
            </a:r>
          </a:p>
          <a:p>
            <a:r>
              <a:rPr lang="en-US" dirty="0"/>
              <a:t>H/9 = 14.29</a:t>
            </a:r>
          </a:p>
          <a:p>
            <a:r>
              <a:rPr lang="en-US" dirty="0"/>
              <a:t>K/9 = 3.17</a:t>
            </a:r>
          </a:p>
          <a:p>
            <a:r>
              <a:rPr lang="en-US" dirty="0"/>
              <a:t>BB/9 = 4.76</a:t>
            </a:r>
          </a:p>
          <a:p>
            <a:r>
              <a:rPr lang="en-US" dirty="0"/>
              <a:t>K:BB = 0.67</a:t>
            </a:r>
          </a:p>
          <a:p>
            <a:r>
              <a:rPr lang="en-US" dirty="0"/>
              <a:t>Torrado got unlucky on some pop-flies that ended up resulting in some singles and a double. </a:t>
            </a:r>
          </a:p>
          <a:p>
            <a:r>
              <a:rPr lang="en-US" dirty="0"/>
              <a:t>Hitters went 3-for-3 on line-drives. </a:t>
            </a:r>
          </a:p>
          <a:p>
            <a:r>
              <a:rPr lang="en-US" dirty="0"/>
              <a:t>Hitters had a BABIP of .400 on pop-flies.</a:t>
            </a:r>
          </a:p>
          <a:p>
            <a:r>
              <a:rPr lang="en-US" dirty="0"/>
              <a:t>Torrado’s BABIP and H/9 should go down with less success on pop-flies and possibly with an increased groundball rate.</a:t>
            </a:r>
          </a:p>
          <a:p>
            <a:r>
              <a:rPr lang="en-US" dirty="0"/>
              <a:t>Torrado also had a low strikeout and high walk rate. With increased strikeout success and pitch accuracy his performance also should be better.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1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54AB-AF93-C5C7-719C-88A31619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89B3-C6FC-9BC0-2F78-D0B0C1DB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Despite allowing 5 runs, Torrado pitched well.</a:t>
            </a:r>
          </a:p>
          <a:p>
            <a:r>
              <a:rPr lang="en-US" dirty="0"/>
              <a:t>Torrado has always found a lot of success pitching with his breaking ball. I think that if he throws his slider more, he will have a lot of success. </a:t>
            </a:r>
          </a:p>
          <a:p>
            <a:r>
              <a:rPr lang="en-US" dirty="0"/>
              <a:t>In all his starts his breaking ball has done well when hit and his slider had a BABIP of .143 in this past start.</a:t>
            </a:r>
          </a:p>
          <a:p>
            <a:r>
              <a:rPr lang="en-US" dirty="0"/>
              <a:t>His fastball pitches well however his breaking ball does even better. </a:t>
            </a:r>
          </a:p>
          <a:p>
            <a:r>
              <a:rPr lang="en-US" dirty="0"/>
              <a:t>He should try to increase his slider usage into 30%+ as well as 20%+ for his curveball.</a:t>
            </a:r>
          </a:p>
          <a:p>
            <a:r>
              <a:rPr lang="en-US" dirty="0"/>
              <a:t>That should yield better overall results. </a:t>
            </a:r>
          </a:p>
          <a:p>
            <a:r>
              <a:rPr lang="en-US" dirty="0"/>
              <a:t>Torrado should target low-middle locations as well as middle-inside pitches to right-handers. </a:t>
            </a:r>
          </a:p>
          <a:p>
            <a:r>
              <a:rPr lang="en-US" dirty="0"/>
              <a:t>He should also find more success if he doesn’t throw many high-middle pitches.</a:t>
            </a:r>
          </a:p>
        </p:txBody>
      </p:sp>
    </p:spTree>
    <p:extLst>
      <p:ext uri="{BB962C8B-B14F-4D97-AF65-F5344CB8AC3E}">
        <p14:creationId xmlns:p14="http://schemas.microsoft.com/office/powerpoint/2010/main" val="31079654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66</TotalTime>
  <Words>508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Teo Torrado 3rd Start</vt:lpstr>
      <vt:lpstr>Fastball Usage</vt:lpstr>
      <vt:lpstr>Slider Usage</vt:lpstr>
      <vt:lpstr>Curveball Usage</vt:lpstr>
      <vt:lpstr>Hits</vt:lpstr>
      <vt:lpstr>Outs</vt:lpstr>
      <vt:lpstr>Stats</vt:lpstr>
      <vt:lpstr>Start 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 Torrado 3rd Start</dc:title>
  <dc:creator>Jarrett Markman</dc:creator>
  <cp:lastModifiedBy>Jarrett Markman</cp:lastModifiedBy>
  <cp:revision>47</cp:revision>
  <dcterms:created xsi:type="dcterms:W3CDTF">2022-07-08T19:33:04Z</dcterms:created>
  <dcterms:modified xsi:type="dcterms:W3CDTF">2022-07-08T20:39:33Z</dcterms:modified>
</cp:coreProperties>
</file>