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3C46F01-4763-FC49-A3CD-EB62AFA5D58B}">
          <p14:sldIdLst>
            <p14:sldId id="256"/>
          </p14:sldIdLst>
        </p14:section>
        <p14:section name="Pitch Usage" id="{574B41E3-4FE3-8943-91B5-9E90D8BA9A1C}">
          <p14:sldIdLst>
            <p14:sldId id="258"/>
            <p14:sldId id="257"/>
          </p14:sldIdLst>
        </p14:section>
        <p14:section name="Batted Balls" id="{3C2FF2A1-A88F-E944-874C-E6EADB4E443E}">
          <p14:sldIdLst>
            <p14:sldId id="259"/>
            <p14:sldId id="260"/>
          </p14:sldIdLst>
        </p14:section>
        <p14:section name="Stats and Comparison" id="{DD088BC8-9804-1E4B-8C1A-D28252624694}">
          <p14:sldIdLst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45"/>
    <p:restoredTop sz="96327"/>
  </p:normalViewPr>
  <p:slideViewPr>
    <p:cSldViewPr snapToGrid="0" snapToObjects="1">
      <p:cViewPr varScale="1">
        <p:scale>
          <a:sx n="71" d="100"/>
          <a:sy n="71" d="100"/>
        </p:scale>
        <p:origin x="13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7/11/22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7/11/22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7/11/22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7/11/22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7/11/22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7/11/22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7/11/22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7/11/22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7/11/22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7/11/22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7/11/22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7/11/22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7/11/22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7/11/22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7/11/22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7/11/22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7/11/22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7/11/22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C0BB5-8F85-925D-46DB-4B95D483C6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Teo </a:t>
            </a:r>
            <a:r>
              <a:rPr lang="en-US" dirty="0" err="1"/>
              <a:t>Torrado</a:t>
            </a:r>
            <a:r>
              <a:rPr lang="en-US" dirty="0"/>
              <a:t> 4</a:t>
            </a:r>
            <a:r>
              <a:rPr lang="en-US" baseline="30000" dirty="0"/>
              <a:t>th</a:t>
            </a:r>
            <a:r>
              <a:rPr lang="en-US" dirty="0"/>
              <a:t> Start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184010-4D1A-480F-6612-BEDF410365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07/10/22</a:t>
            </a:r>
          </a:p>
        </p:txBody>
      </p:sp>
    </p:spTree>
    <p:extLst>
      <p:ext uri="{BB962C8B-B14F-4D97-AF65-F5344CB8AC3E}">
        <p14:creationId xmlns:p14="http://schemas.microsoft.com/office/powerpoint/2010/main" val="262180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2AC994-4B0B-596F-6FBC-B7080A272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Fastball Usage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18A54-DEF5-0223-DB0B-E87E68EE5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Average Velocity = 84.8MPH</a:t>
            </a:r>
          </a:p>
          <a:p>
            <a:r>
              <a:rPr lang="en-US" sz="1800" dirty="0"/>
              <a:t>Max Velocity = 88MPH</a:t>
            </a:r>
          </a:p>
          <a:p>
            <a:r>
              <a:rPr lang="en-US" sz="1800" dirty="0"/>
              <a:t>68% Usage</a:t>
            </a:r>
          </a:p>
          <a:p>
            <a:r>
              <a:rPr lang="en-US" sz="1800" dirty="0" err="1"/>
              <a:t>Torrado</a:t>
            </a:r>
            <a:r>
              <a:rPr lang="en-US" sz="1800" dirty="0"/>
              <a:t> was very consistent with his fastball.</a:t>
            </a:r>
            <a:br>
              <a:rPr lang="en-US" sz="1800" dirty="0"/>
            </a:br>
            <a:r>
              <a:rPr lang="en-US" sz="1800" dirty="0"/>
              <a:t>As you can see almost all his pitches were in the 84-86MPH range, indicated by his average fastball velocity being 84.8MPH.</a:t>
            </a:r>
          </a:p>
          <a:p>
            <a:r>
              <a:rPr lang="en-US" sz="1800" dirty="0"/>
              <a:t>The slightly decreasing trendline can mostly be explained in a shift from 85-86MPH to 84-85MPH after around the 50-pitch mark.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4D5E76-D0CD-F8C3-8916-3E64B0000B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180841"/>
            <a:ext cx="6303134" cy="4465837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1214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F48FF-FC66-D805-9C2E-F5A09B7C9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Breaking Ball Usage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7E293-0155-A1D2-B9E3-16C101708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r>
              <a:rPr lang="en-US" sz="1800" dirty="0"/>
              <a:t>Average Velocity = 75MPH</a:t>
            </a:r>
          </a:p>
          <a:p>
            <a:r>
              <a:rPr lang="en-US" sz="1800" dirty="0"/>
              <a:t>Max Velocity = 78MPH</a:t>
            </a:r>
          </a:p>
          <a:p>
            <a:r>
              <a:rPr lang="en-US" sz="1800" dirty="0"/>
              <a:t>29% Usage</a:t>
            </a:r>
          </a:p>
          <a:p>
            <a:r>
              <a:rPr lang="en-US" sz="1800" dirty="0"/>
              <a:t>Like his fastball, </a:t>
            </a:r>
            <a:r>
              <a:rPr lang="en-US" sz="1800" dirty="0" err="1"/>
              <a:t>Torrado’s</a:t>
            </a:r>
            <a:r>
              <a:rPr lang="en-US" sz="1800" dirty="0"/>
              <a:t> breaking ball had a slight decrease in velocity with game progression.</a:t>
            </a:r>
          </a:p>
          <a:p>
            <a:r>
              <a:rPr lang="en-US" sz="1800" dirty="0"/>
              <a:t>His breaking ball is nowhere near as consistent as his fastball as his velocity ranges from 71-78MPH during the game.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F41009-3529-6B92-F309-74CE1B5DA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180841"/>
            <a:ext cx="6303134" cy="4465837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7739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36E03-70AC-1CA7-FC85-B632DE721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74B58-DCF7-A494-5A5E-4F3D14C04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6271" y="2336873"/>
            <a:ext cx="3315999" cy="3599316"/>
          </a:xfrm>
        </p:spPr>
        <p:txBody>
          <a:bodyPr>
            <a:normAutofit fontScale="92500"/>
          </a:bodyPr>
          <a:lstStyle/>
          <a:p>
            <a:r>
              <a:rPr lang="en-US" dirty="0"/>
              <a:t>All hits given up were on singles. </a:t>
            </a:r>
          </a:p>
          <a:p>
            <a:r>
              <a:rPr lang="en-US" dirty="0"/>
              <a:t>7 of the 8 singles were to right-handed batters.</a:t>
            </a:r>
          </a:p>
          <a:p>
            <a:r>
              <a:rPr lang="en-US" dirty="0"/>
              <a:t>4 hits were on low-inside pitches (3R, 1L).</a:t>
            </a:r>
          </a:p>
          <a:p>
            <a:r>
              <a:rPr lang="en-US" dirty="0"/>
              <a:t>2 hits were on outside and also low pitches to right handed hitters.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0B8DDA-D045-4A91-4334-C48732528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270" y="0"/>
            <a:ext cx="4839730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37FB47-96F2-B8F8-494C-F73C1D3AC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98258"/>
            <a:ext cx="4036271" cy="285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152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D4FC7-8696-9927-615E-6AF29C2C6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07106-14FC-63AD-0F0E-14954A8A8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2188" y="2336873"/>
            <a:ext cx="3556404" cy="3599316"/>
          </a:xfrm>
        </p:spPr>
        <p:txBody>
          <a:bodyPr/>
          <a:lstStyle/>
          <a:p>
            <a:r>
              <a:rPr lang="en-US" dirty="0" err="1"/>
              <a:t>Torrado</a:t>
            </a:r>
            <a:r>
              <a:rPr lang="en-US" dirty="0"/>
              <a:t> got 3 outs on his breaking ball, ending with a .250 BABIP on his breaking ball. </a:t>
            </a:r>
          </a:p>
          <a:p>
            <a:r>
              <a:rPr lang="en-US" dirty="0"/>
              <a:t>Hitters were 0-for-3 on inside pitches (all FBs, all Rs).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6A8CCF-3F05-E63A-0B4C-55689D982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592" y="4482"/>
            <a:ext cx="4523408" cy="32048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51CB98-33C1-F797-3DE0-469A6DF2B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44470"/>
            <a:ext cx="4112188" cy="291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919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D6A97-D428-7551-7840-4437BABD0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7A842-3EDF-1CD1-394E-69BEDC273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BABIP = .400</a:t>
            </a:r>
          </a:p>
          <a:p>
            <a:r>
              <a:rPr lang="en-US" dirty="0"/>
              <a:t>H/9 = 12</a:t>
            </a:r>
          </a:p>
          <a:p>
            <a:r>
              <a:rPr lang="en-US" dirty="0"/>
              <a:t>K/9 = 3</a:t>
            </a:r>
          </a:p>
          <a:p>
            <a:r>
              <a:rPr lang="en-US" dirty="0"/>
              <a:t>BB/9 = 7.5</a:t>
            </a:r>
          </a:p>
          <a:p>
            <a:r>
              <a:rPr lang="en-US" dirty="0"/>
              <a:t>K:BB = 0.4</a:t>
            </a:r>
          </a:p>
        </p:txBody>
      </p:sp>
    </p:spTree>
    <p:extLst>
      <p:ext uri="{BB962C8B-B14F-4D97-AF65-F5344CB8AC3E}">
        <p14:creationId xmlns:p14="http://schemas.microsoft.com/office/powerpoint/2010/main" val="1227839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F9C39-0C44-7521-E382-5364FE48D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Other Starts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88C86-9AC4-F9A3-0D75-0FA3D6779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Torrado’s</a:t>
            </a:r>
            <a:r>
              <a:rPr lang="en-US" dirty="0"/>
              <a:t> fastball was hit badly in his last start, yet he increased his fastball usage. </a:t>
            </a:r>
          </a:p>
          <a:p>
            <a:r>
              <a:rPr lang="en-US" dirty="0"/>
              <a:t>While his H/9 and BABIP slightly went down, with an increased breaking ball usage it should decrease even more, more comparable to his first 2 starts. Maybe he can get his breaking ball usage up to ~40% and have his fastball around 55-60% possibly mixing in a couple of changeups like he did in this past start. </a:t>
            </a:r>
          </a:p>
          <a:p>
            <a:r>
              <a:rPr lang="en-US" dirty="0"/>
              <a:t>Like in his 3</a:t>
            </a:r>
            <a:r>
              <a:rPr lang="en-US" baseline="30000" dirty="0"/>
              <a:t>rd</a:t>
            </a:r>
            <a:r>
              <a:rPr lang="en-US" dirty="0"/>
              <a:t> start, </a:t>
            </a:r>
            <a:r>
              <a:rPr lang="en-US" dirty="0" err="1"/>
              <a:t>Torrado</a:t>
            </a:r>
            <a:r>
              <a:rPr lang="en-US" dirty="0"/>
              <a:t> also had some command issues, with a K:BB below 1 again, a somewhat low strikeout rate and high walk rate. </a:t>
            </a:r>
          </a:p>
          <a:p>
            <a:r>
              <a:rPr lang="en-US" dirty="0" err="1"/>
              <a:t>Torrado</a:t>
            </a:r>
            <a:r>
              <a:rPr lang="en-US" dirty="0"/>
              <a:t> should find more batted ball success on inside pitches to right-handers, like I suggested after his last start. </a:t>
            </a:r>
          </a:p>
        </p:txBody>
      </p:sp>
    </p:spTree>
    <p:extLst>
      <p:ext uri="{BB962C8B-B14F-4D97-AF65-F5344CB8AC3E}">
        <p14:creationId xmlns:p14="http://schemas.microsoft.com/office/powerpoint/2010/main" val="288810819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116</TotalTime>
  <Words>366</Words>
  <Application>Microsoft Macintosh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Teo Torrado 4th Start</vt:lpstr>
      <vt:lpstr>Fastball Usage</vt:lpstr>
      <vt:lpstr>Breaking Ball Usage</vt:lpstr>
      <vt:lpstr>Hits</vt:lpstr>
      <vt:lpstr>Outs</vt:lpstr>
      <vt:lpstr>Stats</vt:lpstr>
      <vt:lpstr>Comparison to Other Starts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 Torrado 4th Start</dc:title>
  <dc:creator>Jarrett Markman</dc:creator>
  <cp:lastModifiedBy>Jarrett Markman</cp:lastModifiedBy>
  <cp:revision>28</cp:revision>
  <dcterms:created xsi:type="dcterms:W3CDTF">2022-07-11T18:30:23Z</dcterms:created>
  <dcterms:modified xsi:type="dcterms:W3CDTF">2022-07-11T20:27:09Z</dcterms:modified>
</cp:coreProperties>
</file>