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005D24-18A6-394D-AEDC-2134399B1D23}">
          <p14:sldIdLst>
            <p14:sldId id="256"/>
          </p14:sldIdLst>
        </p14:section>
        <p14:section name="Pitch Usage" id="{BF732D14-3C82-CA47-836B-2842A27FBFF7}">
          <p14:sldIdLst>
            <p14:sldId id="257"/>
            <p14:sldId id="258"/>
          </p14:sldIdLst>
        </p14:section>
        <p14:section name="Batted Balls" id="{B48DC48F-0737-2841-8DFD-CF233AB23282}">
          <p14:sldIdLst>
            <p14:sldId id="259"/>
            <p14:sldId id="260"/>
          </p14:sldIdLst>
        </p14:section>
        <p14:section name="Stats and Comparison" id="{492C21B6-7266-5F48-87BC-EF4D7450D246}">
          <p14:sldIdLst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40"/>
    <p:restoredTop sz="96327"/>
  </p:normalViewPr>
  <p:slideViewPr>
    <p:cSldViewPr snapToGrid="0">
      <p:cViewPr varScale="1">
        <p:scale>
          <a:sx n="87" d="100"/>
          <a:sy n="87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D495-5CCA-7E7B-D967-34E055995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Teo </a:t>
            </a:r>
            <a:r>
              <a:rPr lang="en-US" dirty="0" err="1"/>
              <a:t>Torrado</a:t>
            </a:r>
            <a:r>
              <a:rPr lang="en-US" dirty="0"/>
              <a:t> 5</a:t>
            </a:r>
            <a:r>
              <a:rPr lang="en-US" baseline="30000" dirty="0"/>
              <a:t>th</a:t>
            </a:r>
            <a:r>
              <a:rPr lang="en-US" dirty="0"/>
              <a:t>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65A80-DC48-05C9-C08D-B1E940C62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07-16-22</a:t>
            </a:r>
          </a:p>
        </p:txBody>
      </p:sp>
    </p:spTree>
    <p:extLst>
      <p:ext uri="{BB962C8B-B14F-4D97-AF65-F5344CB8AC3E}">
        <p14:creationId xmlns:p14="http://schemas.microsoft.com/office/powerpoint/2010/main" val="373021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CF4AC-B785-F4A4-29C2-0AF87774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Fastball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E352F-D2BD-3B3B-BE7A-5420354B5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Average Velocity = 85.5</a:t>
            </a:r>
          </a:p>
          <a:p>
            <a:r>
              <a:rPr lang="en-US" sz="1800" dirty="0"/>
              <a:t>Max Velocity = 88MPH</a:t>
            </a:r>
          </a:p>
          <a:p>
            <a:r>
              <a:rPr lang="en-US" sz="1800" dirty="0"/>
              <a:t>54% Usage</a:t>
            </a:r>
          </a:p>
          <a:p>
            <a:r>
              <a:rPr lang="en-US" sz="1800" dirty="0"/>
              <a:t>This was his first start where there was a clear decrease in velocity as the game progressed. </a:t>
            </a:r>
          </a:p>
          <a:p>
            <a:r>
              <a:rPr lang="en-US" sz="1800" dirty="0"/>
              <a:t>There were 2 of 5 singles in the 7</a:t>
            </a:r>
            <a:r>
              <a:rPr lang="en-US" sz="1800" baseline="30000" dirty="0"/>
              <a:t>th</a:t>
            </a:r>
            <a:r>
              <a:rPr lang="en-US" sz="1800" dirty="0"/>
              <a:t> inning where his velocity had dipped. </a:t>
            </a:r>
          </a:p>
          <a:p>
            <a:r>
              <a:rPr lang="en-US" sz="1800" dirty="0"/>
              <a:t>His fastball started off ranging form 85-88MPH and ended around 83-85MPH.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BFF84-B1C9-72B1-DF14-B6B3D2496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51229"/>
            <a:ext cx="6303134" cy="532506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45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0D523-3F0E-7EA9-E595-027E97A7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Slider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6CD1F-269E-EE3B-1B85-195CB06BD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77.3MPH</a:t>
            </a:r>
          </a:p>
          <a:p>
            <a:r>
              <a:rPr lang="en-US" sz="1800" dirty="0"/>
              <a:t>Max Velocity = 80MPH</a:t>
            </a:r>
          </a:p>
          <a:p>
            <a:r>
              <a:rPr lang="en-US" sz="1800" dirty="0"/>
              <a:t>35% Usage</a:t>
            </a:r>
          </a:p>
          <a:p>
            <a:r>
              <a:rPr lang="en-US" sz="1800" dirty="0"/>
              <a:t>Unlike his fastball, </a:t>
            </a:r>
            <a:r>
              <a:rPr lang="en-US" sz="1800" dirty="0" err="1"/>
              <a:t>Torrado’s</a:t>
            </a:r>
            <a:r>
              <a:rPr lang="en-US" sz="1800" dirty="0"/>
              <a:t> slider was a bit more consistent throughout the game. </a:t>
            </a:r>
          </a:p>
          <a:p>
            <a:r>
              <a:rPr lang="en-US" sz="1800" dirty="0"/>
              <a:t>His slider ranged from 75-80 throughout his start, with a majority of his pitches coming from the 76-78MPH </a:t>
            </a:r>
            <a:r>
              <a:rPr lang="en-US" sz="1800" dirty="0" err="1"/>
              <a:t>rangem</a:t>
            </a:r>
            <a:r>
              <a:rPr lang="en-US" sz="1800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78D36-D1E5-88CE-D9E5-37A74ACAC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51229"/>
            <a:ext cx="6303134" cy="532506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364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D3BC-D3AF-B7C8-1455-8807151F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4D0A-C39F-D4F5-9D1B-25A27E5AA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329" y="2336873"/>
            <a:ext cx="3849329" cy="3599316"/>
          </a:xfrm>
        </p:spPr>
        <p:txBody>
          <a:bodyPr/>
          <a:lstStyle/>
          <a:p>
            <a:r>
              <a:rPr lang="en-US" dirty="0"/>
              <a:t>All hits were singles and from right-handed hitters. </a:t>
            </a:r>
          </a:p>
          <a:p>
            <a:r>
              <a:rPr lang="en-US" dirty="0"/>
              <a:t>It seems that his slider was hit more than his fastball. </a:t>
            </a:r>
          </a:p>
          <a:p>
            <a:r>
              <a:rPr lang="en-US" dirty="0"/>
              <a:t>Hitters thrived on low-middle pitches (2 FB, 1SL).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BF887-E6D0-1F55-8D5A-7AA869E74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5980"/>
            <a:ext cx="3849329" cy="3252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CFF94D-6068-CC7C-0F21-E1C8D5E2B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658" y="0"/>
            <a:ext cx="4493342" cy="37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0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0B7F-91C8-DD63-3663-341E6302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4DE58-5CB2-58C2-46D7-FE74E130A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143" y="2336873"/>
            <a:ext cx="4214727" cy="3599316"/>
          </a:xfrm>
        </p:spPr>
        <p:txBody>
          <a:bodyPr/>
          <a:lstStyle/>
          <a:p>
            <a:r>
              <a:rPr lang="en-US" dirty="0"/>
              <a:t>Right-handed hitters were 0-for-5 on low-outside pitches.</a:t>
            </a:r>
          </a:p>
          <a:p>
            <a:r>
              <a:rPr lang="en-US" dirty="0"/>
              <a:t>Lefties were 0-for-2 on low-middle pitches, righties were 3-for-5.</a:t>
            </a:r>
          </a:p>
          <a:p>
            <a:r>
              <a:rPr lang="en-US" dirty="0"/>
              <a:t>Righties also went 1-for-4 on middle inside pitches.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F3121-B902-A4C9-AF36-D8128CA96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102"/>
            <a:ext cx="3823143" cy="3229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DC59E7-BF09-D03C-6A7A-CF13513DD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870" y="0"/>
            <a:ext cx="4154129" cy="350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2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09E5-E8C8-B87B-6A76-126B08D0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AB47-91DE-C382-B448-FEADD2BC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BABIP = .227</a:t>
            </a:r>
          </a:p>
          <a:p>
            <a:r>
              <a:rPr lang="en-US" dirty="0"/>
              <a:t>H/9 = 6.43</a:t>
            </a:r>
          </a:p>
          <a:p>
            <a:r>
              <a:rPr lang="en-US" dirty="0"/>
              <a:t>K/9 = 3.86</a:t>
            </a:r>
          </a:p>
          <a:p>
            <a:r>
              <a:rPr lang="en-US" dirty="0"/>
              <a:t>BB/9 = 0 (1 HBP)</a:t>
            </a:r>
          </a:p>
          <a:p>
            <a:r>
              <a:rPr lang="en-US" dirty="0"/>
              <a:t>K:BB = Infinity</a:t>
            </a:r>
          </a:p>
          <a:p>
            <a:r>
              <a:rPr lang="en-US" dirty="0" err="1"/>
              <a:t>Torrado</a:t>
            </a:r>
            <a:r>
              <a:rPr lang="en-US" dirty="0"/>
              <a:t> again had a good start.</a:t>
            </a:r>
          </a:p>
          <a:p>
            <a:r>
              <a:rPr lang="en-US" dirty="0"/>
              <a:t>While his K/9 was down again, he didn’t walk any batters (although he did hit one), his strikeouts and walks were managed pretty well. </a:t>
            </a:r>
          </a:p>
          <a:p>
            <a:r>
              <a:rPr lang="en-US" dirty="0"/>
              <a:t>His BABIP and H/9 was also really good. </a:t>
            </a:r>
          </a:p>
        </p:txBody>
      </p:sp>
    </p:spTree>
    <p:extLst>
      <p:ext uri="{BB962C8B-B14F-4D97-AF65-F5344CB8AC3E}">
        <p14:creationId xmlns:p14="http://schemas.microsoft.com/office/powerpoint/2010/main" val="418470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D45D-003A-6AD5-F08D-14191DC0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other 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723E-8195-3766-1C15-522AA8CDE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was a great bounce back start from </a:t>
            </a:r>
            <a:r>
              <a:rPr lang="en-US" dirty="0" err="1"/>
              <a:t>Torrado</a:t>
            </a:r>
            <a:r>
              <a:rPr lang="en-US" dirty="0"/>
              <a:t> after 2 somewhat shaky starts. </a:t>
            </a:r>
          </a:p>
          <a:p>
            <a:r>
              <a:rPr lang="en-US" dirty="0"/>
              <a:t>He didn’t walk any batters and lowered his walk rate, which is great considering his had a strikeout to walk ratio below 1 in his past 2 starts. </a:t>
            </a:r>
          </a:p>
          <a:p>
            <a:r>
              <a:rPr lang="en-US" dirty="0"/>
              <a:t>His fastball and slider both played great to contact and his slider continued the trend with good velocity, his slider velocity went up from his last start. </a:t>
            </a:r>
          </a:p>
          <a:p>
            <a:r>
              <a:rPr lang="en-US" dirty="0"/>
              <a:t>His fastball velocity did drop a bit which did lead to 2 7</a:t>
            </a:r>
            <a:r>
              <a:rPr lang="en-US" baseline="30000" dirty="0"/>
              <a:t>th</a:t>
            </a:r>
            <a:r>
              <a:rPr lang="en-US" dirty="0"/>
              <a:t> inning singles. </a:t>
            </a:r>
          </a:p>
        </p:txBody>
      </p:sp>
    </p:spTree>
    <p:extLst>
      <p:ext uri="{BB962C8B-B14F-4D97-AF65-F5344CB8AC3E}">
        <p14:creationId xmlns:p14="http://schemas.microsoft.com/office/powerpoint/2010/main" val="2401212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257</TotalTime>
  <Words>346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Teo Torrado 5th Start</vt:lpstr>
      <vt:lpstr>Fastball Usage</vt:lpstr>
      <vt:lpstr>Slider Usage</vt:lpstr>
      <vt:lpstr>Hits</vt:lpstr>
      <vt:lpstr>Outs</vt:lpstr>
      <vt:lpstr>Stats</vt:lpstr>
      <vt:lpstr>Comparison to other starts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 Torrado 5th Start</dc:title>
  <dc:creator>Jarrett Markman</dc:creator>
  <cp:lastModifiedBy>Jarrett Markman</cp:lastModifiedBy>
  <cp:revision>25</cp:revision>
  <dcterms:created xsi:type="dcterms:W3CDTF">2022-07-18T17:59:42Z</dcterms:created>
  <dcterms:modified xsi:type="dcterms:W3CDTF">2022-07-18T22:16:42Z</dcterms:modified>
</cp:coreProperties>
</file>