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06B0F2-2172-7948-A3C1-E364AD89517A}">
          <p14:sldIdLst>
            <p14:sldId id="256"/>
          </p14:sldIdLst>
        </p14:section>
        <p14:section name="Pitch Usage" id="{9E5E3AAC-2192-5F43-83FA-8D9D1A4BC2A4}">
          <p14:sldIdLst>
            <p14:sldId id="257"/>
            <p14:sldId id="258"/>
          </p14:sldIdLst>
        </p14:section>
        <p14:section name="Batted Balls" id="{88F8740B-E736-BD4E-BE31-1C7415FA7F35}">
          <p14:sldIdLst>
            <p14:sldId id="259"/>
            <p14:sldId id="260"/>
          </p14:sldIdLst>
        </p14:section>
        <p14:section name="Stats and Comparison" id="{BC37DD01-0B18-E547-9319-75719C8C8AF8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E96-1E06-4BBF-E6DB-A6AE0ABF6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Teo Torrado 6</a:t>
            </a:r>
            <a:r>
              <a:rPr lang="en-US" baseline="30000" dirty="0"/>
              <a:t>th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4F256-D26F-1025-32C0-FAF4F5C8F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07/21/22</a:t>
            </a:r>
          </a:p>
        </p:txBody>
      </p:sp>
    </p:spTree>
    <p:extLst>
      <p:ext uri="{BB962C8B-B14F-4D97-AF65-F5344CB8AC3E}">
        <p14:creationId xmlns:p14="http://schemas.microsoft.com/office/powerpoint/2010/main" val="13641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4CDCB-B7D9-76D6-120B-B877CD5D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978E-C70E-9D12-B47F-609183D4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84.4MPH</a:t>
            </a:r>
          </a:p>
          <a:p>
            <a:r>
              <a:rPr lang="en-US" sz="1800" dirty="0"/>
              <a:t>Max Velocity = 87MPH</a:t>
            </a:r>
          </a:p>
          <a:p>
            <a:r>
              <a:rPr lang="en-US" sz="1800" dirty="0"/>
              <a:t>63% Usage</a:t>
            </a:r>
          </a:p>
          <a:p>
            <a:r>
              <a:rPr lang="en-US" sz="1800" dirty="0"/>
              <a:t>Torrado’s fastball pitched pretty well and grew in velocity as the game progressed. </a:t>
            </a:r>
          </a:p>
          <a:p>
            <a:r>
              <a:rPr lang="en-US" sz="1800" dirty="0"/>
              <a:t>His fastball hovered around 83-85MPH for all except 6 pitches – 4 above, 2 under that range.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CDF495E-44A6-AB77-087F-EBAFE6C7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671897"/>
            <a:ext cx="6303134" cy="548372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47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72A91-0B90-4CD7-FA53-2B9B383F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2BD3-60E5-FA7F-97FD-1878BD29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74.4MPH</a:t>
            </a:r>
          </a:p>
          <a:p>
            <a:r>
              <a:rPr lang="en-US" sz="1800" dirty="0"/>
              <a:t>Max Velocity = 76MPH</a:t>
            </a:r>
          </a:p>
          <a:p>
            <a:r>
              <a:rPr lang="en-US" sz="1800" dirty="0"/>
              <a:t>30% Usage</a:t>
            </a:r>
          </a:p>
          <a:p>
            <a:r>
              <a:rPr lang="en-US" sz="1800" dirty="0"/>
              <a:t>Torrado’s breaking ball also performed well, including game progression. </a:t>
            </a:r>
          </a:p>
          <a:p>
            <a:r>
              <a:rPr lang="en-US" sz="1800" dirty="0"/>
              <a:t>Most of his breaking balls hovered around the 74-76MPH range aside from 4 pitches.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C287053-AA9B-7F92-3128-7C7EE8DB2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671897"/>
            <a:ext cx="6303134" cy="548372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39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AC97-B90F-4DE9-BD64-F0046D67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7A17-D1CD-AFB9-14EB-6559E3F6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5" y="2336873"/>
            <a:ext cx="5147554" cy="3599316"/>
          </a:xfrm>
        </p:spPr>
        <p:txBody>
          <a:bodyPr/>
          <a:lstStyle/>
          <a:p>
            <a:r>
              <a:rPr lang="en-US" dirty="0"/>
              <a:t>Torrado’s fastball got hit more than any other pitch. </a:t>
            </a:r>
          </a:p>
          <a:p>
            <a:r>
              <a:rPr lang="en-US" dirty="0"/>
              <a:t>Hitters seemed to do well on pitches located on the right side of the plate. (2 righties, 1 lefty)</a:t>
            </a:r>
          </a:p>
          <a:p>
            <a:r>
              <a:rPr lang="en-US" dirty="0"/>
              <a:t>There were also 2 singles on inside pitches to righties. (both </a:t>
            </a:r>
            <a:r>
              <a:rPr lang="en-US" dirty="0" err="1"/>
              <a:t>offspeed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3EEC8-B372-07CA-2703-42D66BB7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209" y="-1"/>
            <a:ext cx="3838791" cy="3331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024E6-BE6F-77A6-4EC7-62EBCEC0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5732"/>
            <a:ext cx="3205655" cy="27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9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FACF-D351-00DE-9268-51E7F82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968C-5944-74F3-6E38-5C29A2B1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979" y="2336873"/>
            <a:ext cx="5350451" cy="3599316"/>
          </a:xfrm>
        </p:spPr>
        <p:txBody>
          <a:bodyPr/>
          <a:lstStyle/>
          <a:p>
            <a:r>
              <a:rPr lang="en-US" dirty="0"/>
              <a:t>Torrado’s breaking ball pitched much better to contact than his fastball. </a:t>
            </a:r>
          </a:p>
          <a:p>
            <a:r>
              <a:rPr lang="en-US" dirty="0"/>
              <a:t>Torrado found a lot of success on low pitches, forcing a lot of groundouts on low pitches. (3FB, 2BB)</a:t>
            </a:r>
          </a:p>
          <a:p>
            <a:r>
              <a:rPr lang="en-US" dirty="0"/>
              <a:t>Hitters went 1-for-4 on pitches that were of some high variation.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C7D27-C47C-14BC-59A9-59C65204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30" y="-1"/>
            <a:ext cx="3814570" cy="3310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B27D7-D9A0-D096-EC28-4D601B51B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0810"/>
            <a:ext cx="3026979" cy="26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706B-7922-3D71-21D4-002B4DDA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8C4C-180B-034A-1CEB-B6DF4E0D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BABIP = .318</a:t>
            </a:r>
          </a:p>
          <a:p>
            <a:r>
              <a:rPr lang="en-US" dirty="0"/>
              <a:t>H/9 = 12.6</a:t>
            </a:r>
          </a:p>
          <a:p>
            <a:r>
              <a:rPr lang="en-US" dirty="0"/>
              <a:t>K/9 = 0</a:t>
            </a:r>
          </a:p>
          <a:p>
            <a:r>
              <a:rPr lang="en-US" dirty="0"/>
              <a:t>BB/9 = 1.8 (1 hit batter)</a:t>
            </a:r>
          </a:p>
          <a:p>
            <a:r>
              <a:rPr lang="en-US" dirty="0"/>
              <a:t>K:BB = 0</a:t>
            </a:r>
          </a:p>
          <a:p>
            <a:r>
              <a:rPr lang="en-US" dirty="0"/>
              <a:t>Torrado pitched well to contact, yielding batters to a low BABIP.</a:t>
            </a:r>
          </a:p>
          <a:p>
            <a:r>
              <a:rPr lang="en-US" dirty="0"/>
              <a:t>His H/9 was solid; however, he did give up a double and a home run. </a:t>
            </a:r>
          </a:p>
          <a:p>
            <a:r>
              <a:rPr lang="en-US" dirty="0"/>
              <a:t>He didn’t strikeout any batters, but his walk rate was 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A172-7D53-7402-E100-7573F007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36CA-65ED-DAB4-6CB0-1572D373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Torrado pitched pretty solid. </a:t>
            </a:r>
          </a:p>
          <a:p>
            <a:r>
              <a:rPr lang="en-US" dirty="0"/>
              <a:t>While he didn’t strike out any batters, he also didn’t have any control issues, seen in his low walk rate. </a:t>
            </a:r>
          </a:p>
          <a:p>
            <a:r>
              <a:rPr lang="en-US" dirty="0"/>
              <a:t>His BABIP was alright, and many of the balls that resulted in hits were off his fastball. </a:t>
            </a:r>
          </a:p>
          <a:p>
            <a:r>
              <a:rPr lang="en-US" dirty="0"/>
              <a:t>With an increased usage on low and high pitch locations, as well as his breaking ball, hitters should find less success when making contact. </a:t>
            </a:r>
          </a:p>
          <a:p>
            <a:r>
              <a:rPr lang="en-US" dirty="0"/>
              <a:t>Also, it would be extremely helpful for Torrado to increase </a:t>
            </a:r>
            <a:r>
              <a:rPr lang="en-US"/>
              <a:t>his strikeout rate.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944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63</TotalTime>
  <Words>355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Teo Torrado 6th Start</vt:lpstr>
      <vt:lpstr>Fastball Usage</vt:lpstr>
      <vt:lpstr>Breaking Ball Usage</vt:lpstr>
      <vt:lpstr>Hits</vt:lpstr>
      <vt:lpstr>Outs</vt:lpstr>
      <vt:lpstr>Stats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 Torrado 6th Start</dc:title>
  <dc:creator>Jarrett Markman</dc:creator>
  <cp:lastModifiedBy>Jarrett Markman</cp:lastModifiedBy>
  <cp:revision>34</cp:revision>
  <dcterms:created xsi:type="dcterms:W3CDTF">2022-07-24T01:43:39Z</dcterms:created>
  <dcterms:modified xsi:type="dcterms:W3CDTF">2022-07-24T02:47:00Z</dcterms:modified>
</cp:coreProperties>
</file>