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067"/>
            <a:ext cx="7772400" cy="1413526"/>
          </a:xfrm>
        </p:spPr>
        <p:txBody>
          <a:bodyPr/>
          <a:lstStyle/>
          <a:p>
            <a:r>
              <a:rPr lang="en-US" dirty="0"/>
              <a:t>Reddit Hot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90593"/>
            <a:ext cx="6400800" cy="1752600"/>
          </a:xfrm>
        </p:spPr>
        <p:txBody>
          <a:bodyPr/>
          <a:lstStyle/>
          <a:p>
            <a:r>
              <a:rPr lang="en-US"/>
              <a:t>Team : Kool </a:t>
            </a:r>
            <a:r>
              <a:rPr lang="en-US" dirty="0"/>
              <a:t>Aid</a:t>
            </a:r>
            <a:br>
              <a:rPr lang="en-US" dirty="0"/>
            </a:br>
            <a:r>
              <a:rPr lang="en-US" dirty="0"/>
              <a:t>James Rinella, Brandon A,</a:t>
            </a:r>
          </a:p>
          <a:p>
            <a:r>
              <a:rPr lang="en-US" dirty="0"/>
              <a:t>Vmanvitha3, Liaquat Ali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dirty="0"/>
              <a:t>Project description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UI webpage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Sorting the csv file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JavaScripting for downloading image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Dynamic loading of images to webpage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72BC"/>
              </a:buClr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Clr>
                <a:srgbClr val="0072BC"/>
              </a:buClr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Custom Design</vt:lpstr>
      <vt:lpstr>Reddit Hot Topics</vt:lpstr>
      <vt:lpstr>Overview</vt:lpstr>
      <vt:lpstr>Overview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Ali, Liaquat  . (UMKC-Student)</cp:lastModifiedBy>
  <cp:revision>6</cp:revision>
  <dcterms:created xsi:type="dcterms:W3CDTF">2014-01-29T16:52:11Z</dcterms:created>
  <dcterms:modified xsi:type="dcterms:W3CDTF">2018-04-15T19:29:03Z</dcterms:modified>
</cp:coreProperties>
</file>