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6" d="100"/>
          <a:sy n="56" d="100"/>
        </p:scale>
        <p:origin x="72" y="3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Helvetica"/>
                <a:cs typeface="Helvetic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  <a:latin typeface="Helvetica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42E9-8CE7-BD4A-9571-EA3D1778B2DC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27517-4D6F-7647-90D7-6D99578B0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751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42E9-8CE7-BD4A-9571-EA3D1778B2DC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27517-4D6F-7647-90D7-6D99578B0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707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42E9-8CE7-BD4A-9571-EA3D1778B2DC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27517-4D6F-7647-90D7-6D99578B0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133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1FF57-D500-D947-82D9-29F21DC9641E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0776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1FF57-D500-D947-82D9-29F21DC9641E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2400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1FF57-D500-D947-82D9-29F21DC9641E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6078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1FF57-D500-D947-82D9-29F21DC9641E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3413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1FF57-D500-D947-82D9-29F21DC9641E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3354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1FF57-D500-D947-82D9-29F21DC9641E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6739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1FF57-D500-D947-82D9-29F21DC9641E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6369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1FF57-D500-D947-82D9-29F21DC9641E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403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42E9-8CE7-BD4A-9571-EA3D1778B2DC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27517-4D6F-7647-90D7-6D99578B0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6109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1FF57-D500-D947-82D9-29F21DC9641E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4131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1FF57-D500-D947-82D9-29F21DC9641E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7672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1FF57-D500-D947-82D9-29F21DC9641E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571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42E9-8CE7-BD4A-9571-EA3D1778B2DC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27517-4D6F-7647-90D7-6D99578B0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362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42E9-8CE7-BD4A-9571-EA3D1778B2DC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27517-4D6F-7647-90D7-6D99578B0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679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42E9-8CE7-BD4A-9571-EA3D1778B2DC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27517-4D6F-7647-90D7-6D99578B0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971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42E9-8CE7-BD4A-9571-EA3D1778B2DC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27517-4D6F-7647-90D7-6D99578B0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111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42E9-8CE7-BD4A-9571-EA3D1778B2DC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27517-4D6F-7647-90D7-6D99578B0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4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42E9-8CE7-BD4A-9571-EA3D1778B2DC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27517-4D6F-7647-90D7-6D99578B0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383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42E9-8CE7-BD4A-9571-EA3D1778B2DC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27517-4D6F-7647-90D7-6D99578B0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812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242E9-8CE7-BD4A-9571-EA3D1778B2DC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27517-4D6F-7647-90D7-6D99578B0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586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1FF57-D500-D947-82D9-29F21DC9641E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CDB166-79C6-3345-B287-A7CE8B30F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35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Helvetica"/>
          <a:ea typeface="+mj-ea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Helvetica"/>
          <a:ea typeface="+mn-ea"/>
          <a:cs typeface="Helvetica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Helvetica"/>
          <a:ea typeface="+mn-ea"/>
          <a:cs typeface="Helvetica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"/>
          <a:ea typeface="+mn-ea"/>
          <a:cs typeface="Helvetic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77067"/>
            <a:ext cx="7772400" cy="1413526"/>
          </a:xfrm>
        </p:spPr>
        <p:txBody>
          <a:bodyPr/>
          <a:lstStyle/>
          <a:p>
            <a:r>
              <a:rPr lang="en-US" dirty="0"/>
              <a:t>Reddit Hot Topics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90593"/>
            <a:ext cx="6400800" cy="1752600"/>
          </a:xfrm>
        </p:spPr>
        <p:txBody>
          <a:bodyPr/>
          <a:lstStyle/>
          <a:p>
            <a:r>
              <a:rPr lang="en-US" dirty="0"/>
              <a:t>Team : Kool Aid</a:t>
            </a:r>
            <a:br>
              <a:rPr lang="en-US" dirty="0"/>
            </a:br>
            <a:r>
              <a:rPr lang="en-US" dirty="0"/>
              <a:t>James Rinella, Brandon A,</a:t>
            </a:r>
          </a:p>
          <a:p>
            <a:r>
              <a:rPr lang="en-US" dirty="0" err="1"/>
              <a:t>Manvitha</a:t>
            </a:r>
            <a:r>
              <a:rPr lang="en-US" dirty="0"/>
              <a:t> </a:t>
            </a:r>
            <a:r>
              <a:rPr lang="en-US" dirty="0" err="1"/>
              <a:t>Vaduguru</a:t>
            </a:r>
            <a:r>
              <a:rPr lang="en-US" dirty="0"/>
              <a:t>, Liaquat Ali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320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2BC"/>
                </a:solidFill>
              </a:rPr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Clr>
                <a:srgbClr val="0072BC"/>
              </a:buClr>
            </a:pPr>
            <a:r>
              <a:rPr lang="en-US" dirty="0"/>
              <a:t>Project description</a:t>
            </a:r>
          </a:p>
          <a:p>
            <a:pPr lvl="0">
              <a:buClr>
                <a:srgbClr val="0072BC"/>
              </a:buClr>
            </a:pPr>
            <a:r>
              <a:rPr lang="en-US" dirty="0"/>
              <a:t>UI webpage</a:t>
            </a:r>
          </a:p>
          <a:p>
            <a:pPr lvl="0">
              <a:buClr>
                <a:srgbClr val="0072BC"/>
              </a:buClr>
            </a:pPr>
            <a:r>
              <a:rPr lang="en-US" dirty="0"/>
              <a:t>Sorting the csv file</a:t>
            </a:r>
          </a:p>
          <a:p>
            <a:pPr lvl="0">
              <a:buClr>
                <a:srgbClr val="0072BC"/>
              </a:buClr>
            </a:pPr>
            <a:r>
              <a:rPr lang="en-US" dirty="0"/>
              <a:t>JavaScripting for downloading image</a:t>
            </a:r>
          </a:p>
          <a:p>
            <a:pPr lvl="0">
              <a:buClr>
                <a:srgbClr val="0072BC"/>
              </a:buClr>
            </a:pPr>
            <a:r>
              <a:rPr lang="en-US" dirty="0"/>
              <a:t>Dynamic loading of images to webpage</a:t>
            </a:r>
            <a:endParaRPr lang="en-US" sz="28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581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2BC"/>
                </a:solidFill>
              </a:rPr>
              <a:t>Project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>
              <a:buClr>
                <a:srgbClr val="0072BC"/>
              </a:buClr>
            </a:pPr>
            <a:r>
              <a:rPr lang="en-US" dirty="0"/>
              <a:t>The goal is to process the Reddit threads dataset to understand the hot topic people are talking about.</a:t>
            </a:r>
          </a:p>
          <a:p>
            <a:pPr lvl="0">
              <a:buClr>
                <a:srgbClr val="0072BC"/>
              </a:buClr>
            </a:pPr>
            <a:r>
              <a:rPr lang="en-US" dirty="0"/>
              <a:t>After extracting top 10 news out of your dataset, use Google </a:t>
            </a:r>
            <a:r>
              <a:rPr lang="en-US" dirty="0" err="1"/>
              <a:t>Api</a:t>
            </a:r>
            <a:r>
              <a:rPr lang="en-US" dirty="0"/>
              <a:t> to search through the google and find the most related pictures to the extracted news.</a:t>
            </a:r>
          </a:p>
          <a:p>
            <a:pPr lvl="0">
              <a:buClr>
                <a:srgbClr val="0072BC"/>
              </a:buClr>
            </a:pPr>
            <a:r>
              <a:rPr lang="en-US" dirty="0"/>
              <a:t>You should also consider the time in which the topic is related about to find the pictures related to that topic on special time saved on the dataset</a:t>
            </a:r>
          </a:p>
          <a:p>
            <a:pPr lvl="0">
              <a:buClr>
                <a:srgbClr val="0072BC"/>
              </a:buClr>
            </a:pPr>
            <a:r>
              <a:rPr lang="en-US" dirty="0"/>
              <a:t>For detecting hot topics in the Reddit dataset, you may go for topic detection approach or clustering approach</a:t>
            </a:r>
          </a:p>
        </p:txBody>
      </p:sp>
    </p:spTree>
    <p:extLst>
      <p:ext uri="{BB962C8B-B14F-4D97-AF65-F5344CB8AC3E}">
        <p14:creationId xmlns:p14="http://schemas.microsoft.com/office/powerpoint/2010/main" val="945174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13B9B-E9EB-4DA3-A8F5-D7B06BA11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Webpage UI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5DB27-4185-45CF-8E16-2FEF346DA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used the bootstrap and style.css for styling the webpage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5AB74B-9793-416D-B763-BF32166923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1" y="2883877"/>
            <a:ext cx="8229600" cy="342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253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137</Words>
  <Application>Microsoft Office PowerPoint</Application>
  <PresentationFormat>On-screen Show (4:3)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Helvetica</vt:lpstr>
      <vt:lpstr>Office Theme</vt:lpstr>
      <vt:lpstr>Custom Design</vt:lpstr>
      <vt:lpstr>Reddit Hot Topics</vt:lpstr>
      <vt:lpstr>Overview</vt:lpstr>
      <vt:lpstr>Project Description</vt:lpstr>
      <vt:lpstr>Webpage UI</vt:lpstr>
    </vt:vector>
  </TitlesOfParts>
  <Company>University of Missouri - Kansas City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UMKC Faculty and Staff</dc:creator>
  <cp:lastModifiedBy>Ali, Liaquat  . (UMKC-Student)</cp:lastModifiedBy>
  <cp:revision>9</cp:revision>
  <dcterms:created xsi:type="dcterms:W3CDTF">2014-01-29T16:52:11Z</dcterms:created>
  <dcterms:modified xsi:type="dcterms:W3CDTF">2018-04-16T03:33:10Z</dcterms:modified>
</cp:coreProperties>
</file>