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F0502020204030203" pitchFamily="34" charset="77"/>
      <p:regular r:id="rId8"/>
      <p:bold r:id="rId9"/>
      <p:italic r:id="rId10"/>
      <p:boldItalic r:id="rId11"/>
    </p:embeddedFont>
    <p:embeddedFont>
      <p:font typeface="Montserrat" pitchFamily="2" charset="77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>
      <p:cViewPr varScale="1">
        <p:scale>
          <a:sx n="142" d="100"/>
          <a:sy n="142" d="100"/>
        </p:scale>
        <p:origin x="7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f33df3038_0_1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f33df3038_0_1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f33df3038_0_1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f33df3038_0_1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f33df3038_0_1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f33df3038_0_1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f33df3038_0_1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f33df3038_0_1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fred.stlouisfed.org/series/DTWEXAFEGS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kaggle.com/cristiangarrido/covid19geographicdistributionworldwide?select=Total_population_by_Country_ISO3_Year_2018.cs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aggle.com/aayushmishra1512/faang-complete-stock-data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fred.stlouisfed.org/series/DTWEXEMEG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310850" y="1578400"/>
            <a:ext cx="5506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2CC"/>
                </a:solidFill>
              </a:rPr>
              <a:t>What Relationships Exist Between COVID-19, the FAANGS, and the U.S. Dollar?</a:t>
            </a:r>
            <a:endParaRPr sz="2800">
              <a:solidFill>
                <a:srgbClr val="FFF2CC"/>
              </a:solidFill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Jarrod Horan &amp; Yuan Huang</a:t>
            </a:r>
            <a:endParaRPr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Where is our Data From?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00" y="1768887"/>
            <a:ext cx="2455475" cy="1983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0163" y="1768888"/>
            <a:ext cx="2695939" cy="198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4270" y="1768888"/>
            <a:ext cx="3074106" cy="198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1378325" y="1053350"/>
            <a:ext cx="70389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From Kaggle</a:t>
            </a:r>
            <a:endParaRPr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257725" y="4016600"/>
            <a:ext cx="86397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000"/>
              <a:buFont typeface="Lato"/>
              <a:buChar char="●"/>
            </a:pPr>
            <a:r>
              <a:rPr lang="en" sz="10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FAANG datasets: </a:t>
            </a:r>
            <a:r>
              <a:rPr lang="en" sz="10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https://www.kaggle.com/aayushmishra1512/faang-complete-stock-data</a:t>
            </a:r>
            <a:endParaRPr sz="10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000"/>
              <a:buFont typeface="Lato"/>
              <a:buChar char="●"/>
            </a:pPr>
            <a:r>
              <a:rPr lang="en" sz="10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World Covid: </a:t>
            </a:r>
            <a:r>
              <a:rPr lang="en" sz="10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https://www.kaggle.com/cristiangarrido/covid19geographicdistributionworldwide?select=Total_population_by_Country_ISO3_Year_2018.csv</a:t>
            </a:r>
            <a:endParaRPr sz="10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000"/>
              <a:buFont typeface="Lato"/>
              <a:buChar char="●"/>
            </a:pPr>
            <a:r>
              <a:rPr lang="en" sz="10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Trade weighted USD v. Advanced Econ/ Emerging Markets: </a:t>
            </a: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https://fred.stlouisfed.org/series/DTWEXAFEGS</a:t>
            </a:r>
            <a:endParaRPr sz="10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                                                                       </a:t>
            </a: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9"/>
              </a:rPr>
              <a:t>https://fred.stlouisfed.org/series/DTWEXEMEGS</a:t>
            </a:r>
            <a:endParaRPr sz="10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1297500" y="148125"/>
            <a:ext cx="70389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Time Series of FAANG Stock Price Change &amp; COVID Death Toll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00" y="2969125"/>
            <a:ext cx="3556750" cy="194353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/>
        </p:nvSpPr>
        <p:spPr>
          <a:xfrm>
            <a:off x="680775" y="1411950"/>
            <a:ext cx="3556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Key points:</a:t>
            </a:r>
            <a:endParaRPr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Overall, not much change</a:t>
            </a:r>
            <a:endParaRPr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The stock price decreased around mid-March at the height of the pandemic</a:t>
            </a:r>
            <a:endParaRPr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15"/>
          <p:cNvPicPr preferRelativeResize="0"/>
          <p:nvPr/>
        </p:nvPicPr>
        <p:blipFill rotWithShape="1">
          <a:blip r:embed="rId4">
            <a:alphaModFix/>
          </a:blip>
          <a:srcRect l="8142" r="9363" b="16722"/>
          <a:stretch/>
        </p:blipFill>
        <p:spPr>
          <a:xfrm>
            <a:off x="4861400" y="837575"/>
            <a:ext cx="3635575" cy="407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534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World COVID per Month &amp; FAANGs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59" name="Google Shape;159;p16"/>
          <p:cNvSpPr txBox="1">
            <a:spLocks noGrp="1"/>
          </p:cNvSpPr>
          <p:nvPr>
            <p:ph type="body" idx="1"/>
          </p:nvPr>
        </p:nvSpPr>
        <p:spPr>
          <a:xfrm>
            <a:off x="1072875" y="1538725"/>
            <a:ext cx="3889200" cy="31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300"/>
              <a:buChar char="●"/>
            </a:pPr>
            <a:r>
              <a:rPr lang="en">
                <a:solidFill>
                  <a:srgbClr val="FFF2CC"/>
                </a:solidFill>
              </a:rPr>
              <a:t>Greatest acceleration in the FAANGs growth increase occurs when U.S. COVID deaths at the highest level</a:t>
            </a:r>
            <a:endParaRPr>
              <a:solidFill>
                <a:srgbClr val="FFF2CC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300"/>
              <a:buChar char="●"/>
            </a:pPr>
            <a:r>
              <a:rPr lang="en">
                <a:solidFill>
                  <a:srgbClr val="FFF2CC"/>
                </a:solidFill>
              </a:rPr>
              <a:t>As global cases increased but U.S. deaths decreased, FAANG growth slowed</a:t>
            </a:r>
            <a:endParaRPr>
              <a:solidFill>
                <a:srgbClr val="FFF2CC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300"/>
              <a:buChar char="●"/>
            </a:pPr>
            <a:r>
              <a:rPr lang="en">
                <a:solidFill>
                  <a:srgbClr val="FFF2CC"/>
                </a:solidFill>
              </a:rPr>
              <a:t>Average FAANG percent change:</a:t>
            </a:r>
            <a:endParaRPr>
              <a:solidFill>
                <a:srgbClr val="FFF2CC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100"/>
              <a:buChar char="○"/>
            </a:pPr>
            <a:r>
              <a:rPr lang="en" sz="1050">
                <a:solidFill>
                  <a:srgbClr val="FFF2CC"/>
                </a:solidFill>
              </a:rPr>
              <a:t>April: 1.18% </a:t>
            </a:r>
            <a:endParaRPr sz="1050">
              <a:solidFill>
                <a:srgbClr val="FFF2CC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100"/>
              <a:buChar char="○"/>
            </a:pPr>
            <a:r>
              <a:rPr lang="en" sz="1050">
                <a:solidFill>
                  <a:srgbClr val="FFF2CC"/>
                </a:solidFill>
              </a:rPr>
              <a:t>May: 0.37% </a:t>
            </a:r>
            <a:endParaRPr sz="1050">
              <a:solidFill>
                <a:srgbClr val="FFF2CC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100"/>
              <a:buChar char="○"/>
            </a:pPr>
            <a:r>
              <a:rPr lang="en" sz="1050">
                <a:solidFill>
                  <a:srgbClr val="FFF2CC"/>
                </a:solidFill>
              </a:rPr>
              <a:t>June: 0.32% </a:t>
            </a:r>
            <a:endParaRPr sz="1050">
              <a:solidFill>
                <a:srgbClr val="FFF2CC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100"/>
              <a:buChar char="○"/>
            </a:pPr>
            <a:r>
              <a:rPr lang="en" sz="1050">
                <a:solidFill>
                  <a:srgbClr val="FFF2CC"/>
                </a:solidFill>
              </a:rPr>
              <a:t>July: 0.35%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3">
            <a:alphaModFix/>
          </a:blip>
          <a:srcRect l="7555" t="7658" r="-1407" b="15607"/>
          <a:stretch/>
        </p:blipFill>
        <p:spPr>
          <a:xfrm>
            <a:off x="5265750" y="197475"/>
            <a:ext cx="3764452" cy="462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Relationship Between US COVID &amp; USD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66" name="Google Shape;166;p17"/>
          <p:cNvSpPr txBox="1">
            <a:spLocks noGrp="1"/>
          </p:cNvSpPr>
          <p:nvPr>
            <p:ph type="body" idx="1"/>
          </p:nvPr>
        </p:nvSpPr>
        <p:spPr>
          <a:xfrm>
            <a:off x="5183988" y="2685698"/>
            <a:ext cx="3737100" cy="19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Char char="●"/>
            </a:pPr>
            <a:r>
              <a:rPr lang="en" sz="1400">
                <a:solidFill>
                  <a:srgbClr val="FFF2CC"/>
                </a:solidFill>
              </a:rPr>
              <a:t>Increased COVID-19 ROC occurs with USD appreciation and higher volatility</a:t>
            </a:r>
            <a:endParaRPr sz="1400">
              <a:solidFill>
                <a:srgbClr val="FFF2CC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Char char="●"/>
            </a:pPr>
            <a:r>
              <a:rPr lang="en" sz="1400">
                <a:solidFill>
                  <a:srgbClr val="FFF2CC"/>
                </a:solidFill>
              </a:rPr>
              <a:t>5-day moving averages suggest COVID-19’s effect on USD was similar for both EM and AFE</a:t>
            </a:r>
            <a:endParaRPr sz="1400">
              <a:solidFill>
                <a:srgbClr val="FFF2CC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Char char="●"/>
            </a:pPr>
            <a:r>
              <a:rPr lang="en" sz="1400">
                <a:solidFill>
                  <a:srgbClr val="FFF2CC"/>
                </a:solidFill>
              </a:rPr>
              <a:t>The dollar depreciated in months with lower volatility</a:t>
            </a:r>
            <a:endParaRPr sz="1400">
              <a:solidFill>
                <a:srgbClr val="FFF2CC"/>
              </a:solidFill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60" y="1470425"/>
            <a:ext cx="4841624" cy="32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/>
        </p:nvSpPr>
        <p:spPr>
          <a:xfrm>
            <a:off x="312363" y="4772650"/>
            <a:ext cx="45558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November COVID-19 drops because data was not available for the entire month*</a:t>
            </a:r>
            <a:endParaRPr sz="10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0088" y="1470425"/>
            <a:ext cx="1724925" cy="11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254</Words>
  <Application>Microsoft Macintosh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Lato</vt:lpstr>
      <vt:lpstr>Arial</vt:lpstr>
      <vt:lpstr>Montserrat</vt:lpstr>
      <vt:lpstr>Focus</vt:lpstr>
      <vt:lpstr>What Relationships Exist Between COVID-19, the FAANGS, and the U.S. Dollar?</vt:lpstr>
      <vt:lpstr>Where is our Data From?</vt:lpstr>
      <vt:lpstr>Time Series of FAANG Stock Price Change &amp; COVID Death Toll</vt:lpstr>
      <vt:lpstr>World COVID per Month &amp; FAANGs</vt:lpstr>
      <vt:lpstr>Relationship Between US COVID &amp; USD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Relationships Exist Between COVID-19, the FAANGS, and the U.S. Dollar?</dc:title>
  <cp:lastModifiedBy>riley horan</cp:lastModifiedBy>
  <cp:revision>1</cp:revision>
  <dcterms:modified xsi:type="dcterms:W3CDTF">2020-12-06T09:03:21Z</dcterms:modified>
</cp:coreProperties>
</file>