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892B-EFAA-4384-B83D-4AA19D00B58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6EBF-68C3-43C5-8132-C40876CB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2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892B-EFAA-4384-B83D-4AA19D00B58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6EBF-68C3-43C5-8132-C40876CB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9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892B-EFAA-4384-B83D-4AA19D00B58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6EBF-68C3-43C5-8132-C40876CB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5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892B-EFAA-4384-B83D-4AA19D00B58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6EBF-68C3-43C5-8132-C40876CB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2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892B-EFAA-4384-B83D-4AA19D00B58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6EBF-68C3-43C5-8132-C40876CB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0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892B-EFAA-4384-B83D-4AA19D00B58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6EBF-68C3-43C5-8132-C40876CB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0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892B-EFAA-4384-B83D-4AA19D00B58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6EBF-68C3-43C5-8132-C40876CB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892B-EFAA-4384-B83D-4AA19D00B58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6EBF-68C3-43C5-8132-C40876CB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1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892B-EFAA-4384-B83D-4AA19D00B58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6EBF-68C3-43C5-8132-C40876CB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4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892B-EFAA-4384-B83D-4AA19D00B58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6EBF-68C3-43C5-8132-C40876CB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5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892B-EFAA-4384-B83D-4AA19D00B58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6EBF-68C3-43C5-8132-C40876CB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1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5892B-EFAA-4384-B83D-4AA19D00B58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D6EBF-68C3-43C5-8132-C40876CB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7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irst Image of a Black Ho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382385"/>
            <a:ext cx="9144000" cy="957956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BLACK HOLE SYSTEMS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8845" y="5178828"/>
            <a:ext cx="229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Jarrod Hansen, RJ Cass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47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0505" cy="4351338"/>
          </a:xfrm>
        </p:spPr>
        <p:txBody>
          <a:bodyPr/>
          <a:lstStyle/>
          <a:p>
            <a:r>
              <a:rPr lang="en-US" dirty="0" smtClean="0"/>
              <a:t>Helper Functions</a:t>
            </a:r>
          </a:p>
          <a:p>
            <a:endParaRPr lang="en-US" dirty="0"/>
          </a:p>
          <a:p>
            <a:r>
              <a:rPr lang="en-US" dirty="0" smtClean="0"/>
              <a:t>Calculating Functions</a:t>
            </a:r>
          </a:p>
          <a:p>
            <a:endParaRPr lang="en-US" dirty="0"/>
          </a:p>
          <a:p>
            <a:r>
              <a:rPr lang="en-US" dirty="0" smtClean="0"/>
              <a:t>Processing Functions</a:t>
            </a:r>
          </a:p>
          <a:p>
            <a:endParaRPr lang="en-US" dirty="0"/>
          </a:p>
          <a:p>
            <a:r>
              <a:rPr lang="en-US" dirty="0" smtClean="0"/>
              <a:t>Display / Export Functions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292" y="230188"/>
            <a:ext cx="3552825" cy="65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22" y="1022350"/>
            <a:ext cx="5472979" cy="227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823" y="340187"/>
            <a:ext cx="10996353" cy="1325563"/>
          </a:xfrm>
        </p:spPr>
        <p:txBody>
          <a:bodyPr/>
          <a:lstStyle/>
          <a:p>
            <a:r>
              <a:rPr lang="en-US" dirty="0" smtClean="0"/>
              <a:t>Stable system: Orbits and Gravitational Potential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4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Body </a:t>
            </a:r>
            <a:r>
              <a:rPr lang="en-US" dirty="0"/>
              <a:t>S</a:t>
            </a:r>
            <a:r>
              <a:rPr lang="en-US" dirty="0" smtClean="0"/>
              <a:t>ystem: Inherent Instability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12" y="2107969"/>
            <a:ext cx="39147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4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</a:t>
            </a:r>
            <a:r>
              <a:rPr lang="en-US" dirty="0"/>
              <a:t>B</a:t>
            </a:r>
            <a:r>
              <a:rPr lang="en-US" dirty="0" smtClean="0"/>
              <a:t>ody System: Gravitational Potentials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6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Ejection: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4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Boredom Likes Friends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0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44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BLACK HOLE SYSTEMS</vt:lpstr>
      <vt:lpstr>Code</vt:lpstr>
      <vt:lpstr>Stable system: Orbits and Gravitational Potential</vt:lpstr>
      <vt:lpstr>4 Body System: Inherent Instability</vt:lpstr>
      <vt:lpstr>4 Body System: Gravitational Potentials</vt:lpstr>
      <vt:lpstr>Star Ejection:  </vt:lpstr>
      <vt:lpstr>Boredom Likes Friends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HOLE SYSTEMS</dc:title>
  <dc:creator>RJ Cass</dc:creator>
  <cp:lastModifiedBy>RJ Cass</cp:lastModifiedBy>
  <cp:revision>4</cp:revision>
  <dcterms:created xsi:type="dcterms:W3CDTF">2019-04-10T22:51:37Z</dcterms:created>
  <dcterms:modified xsi:type="dcterms:W3CDTF">2019-04-10T23:23:39Z</dcterms:modified>
</cp:coreProperties>
</file>