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06"/>
    <p:sldMasterId id="2147483817" r:id="rId107"/>
  </p:sldMasterIdLst>
  <p:sldIdLst>
    <p:sldId id="256" r:id="rId108"/>
    <p:sldId id="262" r:id="rId109"/>
    <p:sldId id="287" r:id="rId110"/>
    <p:sldId id="257" r:id="rId111"/>
    <p:sldId id="275" r:id="rId112"/>
    <p:sldId id="276" r:id="rId113"/>
    <p:sldId id="277" r:id="rId114"/>
    <p:sldId id="258" r:id="rId115"/>
    <p:sldId id="263" r:id="rId116"/>
    <p:sldId id="278" r:id="rId117"/>
    <p:sldId id="281" r:id="rId118"/>
    <p:sldId id="283" r:id="rId119"/>
    <p:sldId id="284" r:id="rId120"/>
    <p:sldId id="285" r:id="rId121"/>
    <p:sldId id="280" r:id="rId122"/>
    <p:sldId id="259" r:id="rId123"/>
    <p:sldId id="271" r:id="rId124"/>
    <p:sldId id="264" r:id="rId125"/>
    <p:sldId id="265" r:id="rId126"/>
    <p:sldId id="266" r:id="rId127"/>
    <p:sldId id="267" r:id="rId128"/>
    <p:sldId id="269" r:id="rId129"/>
    <p:sldId id="270" r:id="rId130"/>
    <p:sldId id="282" r:id="rId131"/>
    <p:sldId id="272" r:id="rId132"/>
    <p:sldId id="273" r:id="rId133"/>
    <p:sldId id="274" r:id="rId134"/>
    <p:sldId id="268" r:id="rId135"/>
    <p:sldId id="286" r:id="rId1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83C6"/>
    <a:srgbClr val="749DC2"/>
    <a:srgbClr val="AEC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660"/>
  </p:normalViewPr>
  <p:slideViewPr>
    <p:cSldViewPr snapToGrid="0">
      <p:cViewPr varScale="1">
        <p:scale>
          <a:sx n="83" d="100"/>
          <a:sy n="83"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0.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5.xml"/><Relationship Id="rId133" Type="http://schemas.openxmlformats.org/officeDocument/2006/relationships/slide" Target="slides/slide26.xml"/><Relationship Id="rId138" Type="http://schemas.openxmlformats.org/officeDocument/2006/relationships/viewProps" Target="viewProps.xml"/><Relationship Id="rId16" Type="http://schemas.openxmlformats.org/officeDocument/2006/relationships/customXml" Target="../customXml/item16.xml"/><Relationship Id="rId107" Type="http://schemas.openxmlformats.org/officeDocument/2006/relationships/slideMaster" Target="slideMasters/slideMaster2.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slide" Target="slides/slide16.xml"/><Relationship Id="rId128" Type="http://schemas.openxmlformats.org/officeDocument/2006/relationships/slide" Target="slides/slide21.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6.xml"/><Relationship Id="rId118" Type="http://schemas.openxmlformats.org/officeDocument/2006/relationships/slide" Target="slides/slide11.xml"/><Relationship Id="rId134" Type="http://schemas.openxmlformats.org/officeDocument/2006/relationships/slide" Target="slides/slide27.xml"/><Relationship Id="rId13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slide" Target="slides/slide14.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customXml" Target="../customXml/item103.xml"/><Relationship Id="rId108" Type="http://schemas.openxmlformats.org/officeDocument/2006/relationships/slide" Target="slides/slide1.xml"/><Relationship Id="rId116" Type="http://schemas.openxmlformats.org/officeDocument/2006/relationships/slide" Target="slides/slide9.xml"/><Relationship Id="rId124" Type="http://schemas.openxmlformats.org/officeDocument/2006/relationships/slide" Target="slides/slide17.xml"/><Relationship Id="rId129" Type="http://schemas.openxmlformats.org/officeDocument/2006/relationships/slide" Target="slides/slide22.xml"/><Relationship Id="rId13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customXml" Target="../customXml/item91.xml"/><Relationship Id="rId96" Type="http://schemas.openxmlformats.org/officeDocument/2006/relationships/customXml" Target="../customXml/item96.xml"/><Relationship Id="rId111" Type="http://schemas.openxmlformats.org/officeDocument/2006/relationships/slide" Target="slides/slide4.xml"/><Relationship Id="rId132" Type="http://schemas.openxmlformats.org/officeDocument/2006/relationships/slide" Target="slides/slide25.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Master" Target="slideMasters/slideMaster1.xml"/><Relationship Id="rId114" Type="http://schemas.openxmlformats.org/officeDocument/2006/relationships/slide" Target="slides/slide7.xml"/><Relationship Id="rId119" Type="http://schemas.openxmlformats.org/officeDocument/2006/relationships/slide" Target="slides/slide12.xml"/><Relationship Id="rId127" Type="http://schemas.openxmlformats.org/officeDocument/2006/relationships/slide" Target="slides/slide20.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slide" Target="slides/slide15.xml"/><Relationship Id="rId130" Type="http://schemas.openxmlformats.org/officeDocument/2006/relationships/slide" Target="slides/slide23.xml"/><Relationship Id="rId135" Type="http://schemas.openxmlformats.org/officeDocument/2006/relationships/slide" Target="slides/slide28.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2.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slide" Target="slides/slide13.xml"/><Relationship Id="rId125" Type="http://schemas.openxmlformats.org/officeDocument/2006/relationships/slide" Target="slides/slide18.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3.xml"/><Relationship Id="rId115" Type="http://schemas.openxmlformats.org/officeDocument/2006/relationships/slide" Target="slides/slide8.xml"/><Relationship Id="rId131" Type="http://schemas.openxmlformats.org/officeDocument/2006/relationships/slide" Target="slides/slide24.xml"/><Relationship Id="rId136" Type="http://schemas.openxmlformats.org/officeDocument/2006/relationships/slide" Target="slides/slide29.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70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42327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26066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283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165244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413856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231470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9A4DA-07C8-48D7-BAE0-98B57EA3B748}" type="datetimeFigureOut">
              <a:rPr lang="en-ZA" smtClean="0"/>
              <a:t>03 Nov 2016</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296176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9A4DA-07C8-48D7-BAE0-98B57EA3B748}" type="datetimeFigureOut">
              <a:rPr lang="en-ZA" smtClean="0"/>
              <a:t>03 Nov 2016</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02120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9A4DA-07C8-48D7-BAE0-98B57EA3B748}" type="datetimeFigureOut">
              <a:rPr lang="en-ZA" smtClean="0"/>
              <a:t>03 Nov 2016</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23561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63098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71896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418380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55555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3F57AE-9EA8-449C-8E1E-9ECB1BD3978A}"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3865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562383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F57AE-9EA8-449C-8E1E-9ECB1BD3978A}"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3437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608599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73980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73456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E9A4DA-07C8-48D7-BAE0-98B57EA3B748}" type="datetimeFigureOut">
              <a:rPr lang="en-ZA" smtClean="0"/>
              <a:t>03 Nov 2016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23F57AE-9EA8-449C-8E1E-9ECB1BD3978A}" type="slidenum">
              <a:rPr lang="en-ZA" smtClean="0"/>
              <a:t>‹#›</a:t>
            </a:fld>
            <a:endParaRPr lang="en-Z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4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262899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E9A4DA-07C8-48D7-BAE0-98B57EA3B748}" type="datetimeFigureOut">
              <a:rPr lang="en-ZA" smtClean="0"/>
              <a:t>03 Nov 2016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66002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E9A4DA-07C8-48D7-BAE0-98B57EA3B748}" type="datetimeFigureOut">
              <a:rPr lang="en-ZA" smtClean="0"/>
              <a:t>03 Nov 2016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12398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E9A4DA-07C8-48D7-BAE0-98B57EA3B748}" type="datetimeFigureOut">
              <a:rPr lang="en-ZA" smtClean="0"/>
              <a:t>03 Nov 2016</a:t>
            </a:fld>
            <a:endParaRPr lang="en-Z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ZA"/>
          </a:p>
        </p:txBody>
      </p:sp>
      <p:sp>
        <p:nvSpPr>
          <p:cNvPr id="9" name="Slide Number Placeholder 8"/>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252616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Z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3F57AE-9EA8-449C-8E1E-9ECB1BD3978A}" type="slidenum">
              <a:rPr lang="en-ZA" smtClean="0"/>
              <a:t>‹#›</a:t>
            </a:fld>
            <a:endParaRPr lang="en-ZA"/>
          </a:p>
        </p:txBody>
      </p:sp>
    </p:spTree>
    <p:extLst>
      <p:ext uri="{BB962C8B-B14F-4D97-AF65-F5344CB8AC3E}">
        <p14:creationId xmlns:p14="http://schemas.microsoft.com/office/powerpoint/2010/main" val="330918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E9A4DA-07C8-48D7-BAE0-98B57EA3B748}" type="datetimeFigureOut">
              <a:rPr lang="en-ZA" smtClean="0"/>
              <a:t>03 Nov 2016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23F57AE-9EA8-449C-8E1E-9ECB1BD3978A}" type="slidenum">
              <a:rPr lang="en-ZA" smtClean="0"/>
              <a:t>‹#›</a:t>
            </a:fld>
            <a:endParaRPr lang="en-ZA"/>
          </a:p>
        </p:txBody>
      </p:sp>
    </p:spTree>
    <p:extLst>
      <p:ext uri="{BB962C8B-B14F-4D97-AF65-F5344CB8AC3E}">
        <p14:creationId xmlns:p14="http://schemas.microsoft.com/office/powerpoint/2010/main" val="386993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E9A4DA-07C8-48D7-BAE0-98B57EA3B748}" type="datetimeFigureOut">
              <a:rPr lang="en-ZA" smtClean="0"/>
              <a:t>03 Nov 2016</a:t>
            </a:fld>
            <a:endParaRPr lang="en-Z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Z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3F57AE-9EA8-449C-8E1E-9ECB1BD3978A}" type="slidenum">
              <a:rPr lang="en-ZA" smtClean="0"/>
              <a:t>‹#›</a:t>
            </a:fld>
            <a:endParaRPr lang="en-Z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5779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E9A4DA-07C8-48D7-BAE0-98B57EA3B748}" type="datetimeFigureOut">
              <a:rPr lang="en-ZA" smtClean="0"/>
              <a:t>03 Nov 2016</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3F57AE-9EA8-449C-8E1E-9ECB1BD3978A}" type="slidenum">
              <a:rPr lang="en-ZA" smtClean="0"/>
              <a:t>‹#›</a:t>
            </a:fld>
            <a:endParaRPr lang="en-ZA"/>
          </a:p>
        </p:txBody>
      </p:sp>
    </p:spTree>
    <p:extLst>
      <p:ext uri="{BB962C8B-B14F-4D97-AF65-F5344CB8AC3E}">
        <p14:creationId xmlns:p14="http://schemas.microsoft.com/office/powerpoint/2010/main" val="266203120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customXml" Target="../../customXml/item6.xml"/><Relationship Id="rId2" Type="http://schemas.openxmlformats.org/officeDocument/2006/relationships/customXml" Target="../../customXml/item49.xml"/><Relationship Id="rId1" Type="http://schemas.openxmlformats.org/officeDocument/2006/relationships/customXml" Target="../../customXml/item14.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10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52.xml"/><Relationship Id="rId3" Type="http://schemas.openxmlformats.org/officeDocument/2006/relationships/customXml" Target="../../customXml/item18.xml"/><Relationship Id="rId7" Type="http://schemas.openxmlformats.org/officeDocument/2006/relationships/customXml" Target="../../customXml/item19.xml"/><Relationship Id="rId2" Type="http://schemas.openxmlformats.org/officeDocument/2006/relationships/customXml" Target="../../customXml/item51.xml"/><Relationship Id="rId1" Type="http://schemas.openxmlformats.org/officeDocument/2006/relationships/customXml" Target="../../customXml/item7.xml"/><Relationship Id="rId6" Type="http://schemas.openxmlformats.org/officeDocument/2006/relationships/customXml" Target="../../customXml/item71.xml"/><Relationship Id="rId5" Type="http://schemas.openxmlformats.org/officeDocument/2006/relationships/customXml" Target="../../customXml/item87.xml"/><Relationship Id="rId10" Type="http://schemas.openxmlformats.org/officeDocument/2006/relationships/image" Target="../media/image1.png"/><Relationship Id="rId4" Type="http://schemas.openxmlformats.org/officeDocument/2006/relationships/customXml" Target="../../customXml/item31.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84.xml"/><Relationship Id="rId3" Type="http://schemas.openxmlformats.org/officeDocument/2006/relationships/customXml" Target="../../customXml/item32.xml"/><Relationship Id="rId7" Type="http://schemas.openxmlformats.org/officeDocument/2006/relationships/customXml" Target="../../customXml/item42.xml"/><Relationship Id="rId2" Type="http://schemas.openxmlformats.org/officeDocument/2006/relationships/customXml" Target="../../customXml/item72.xml"/><Relationship Id="rId1" Type="http://schemas.openxmlformats.org/officeDocument/2006/relationships/customXml" Target="../../customXml/item83.xml"/><Relationship Id="rId6" Type="http://schemas.openxmlformats.org/officeDocument/2006/relationships/customXml" Target="../../customXml/item16.xml"/><Relationship Id="rId5" Type="http://schemas.openxmlformats.org/officeDocument/2006/relationships/customXml" Target="../../customXml/item73.xml"/><Relationship Id="rId10" Type="http://schemas.openxmlformats.org/officeDocument/2006/relationships/image" Target="../media/image1.png"/><Relationship Id="rId4" Type="http://schemas.openxmlformats.org/officeDocument/2006/relationships/customXml" Target="../../customXml/item103.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ackoverflow.com/questions/123947/wpf-to-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customXml" Target="../../customXml/item9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aa970909.aspx"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customXml/item1.xml"/><Relationship Id="rId2" Type="http://schemas.openxmlformats.org/officeDocument/2006/relationships/customXml" Target="../../customXml/item26.xml"/><Relationship Id="rId1" Type="http://schemas.openxmlformats.org/officeDocument/2006/relationships/customXml" Target="../../customXml/item8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customXml" Target="../../customXml/item21.xml"/></Relationships>
</file>

<file path=ppt/slides/_rels/slide23.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56.xml"/><Relationship Id="rId18" Type="http://schemas.openxmlformats.org/officeDocument/2006/relationships/customXml" Target="../../customXml/item57.xml"/><Relationship Id="rId3" Type="http://schemas.openxmlformats.org/officeDocument/2006/relationships/customXml" Target="../../customXml/item9.xml"/><Relationship Id="rId21" Type="http://schemas.openxmlformats.org/officeDocument/2006/relationships/image" Target="../media/image1.png"/><Relationship Id="rId7" Type="http://schemas.openxmlformats.org/officeDocument/2006/relationships/customXml" Target="../../customXml/item55.xml"/><Relationship Id="rId12" Type="http://schemas.openxmlformats.org/officeDocument/2006/relationships/customXml" Target="../../customXml/item43.xml"/><Relationship Id="rId17" Type="http://schemas.openxmlformats.org/officeDocument/2006/relationships/customXml" Target="../../customXml/item105.xml"/><Relationship Id="rId2" Type="http://schemas.openxmlformats.org/officeDocument/2006/relationships/customXml" Target="../../customXml/item61.xml"/><Relationship Id="rId16" Type="http://schemas.openxmlformats.org/officeDocument/2006/relationships/customXml" Target="../../customXml/item36.xml"/><Relationship Id="rId20" Type="http://schemas.openxmlformats.org/officeDocument/2006/relationships/slideLayout" Target="../slideLayouts/slideLayout2.xml"/><Relationship Id="rId1" Type="http://schemas.openxmlformats.org/officeDocument/2006/relationships/customXml" Target="../../customXml/item75.xml"/><Relationship Id="rId6" Type="http://schemas.openxmlformats.org/officeDocument/2006/relationships/customXml" Target="../../customXml/item98.xml"/><Relationship Id="rId11" Type="http://schemas.openxmlformats.org/officeDocument/2006/relationships/customXml" Target="../../customXml/item97.xml"/><Relationship Id="rId5" Type="http://schemas.openxmlformats.org/officeDocument/2006/relationships/customXml" Target="../../customXml/item76.xml"/><Relationship Id="rId15" Type="http://schemas.openxmlformats.org/officeDocument/2006/relationships/customXml" Target="../../customXml/item90.xml"/><Relationship Id="rId10" Type="http://schemas.openxmlformats.org/officeDocument/2006/relationships/customXml" Target="../../customXml/item77.xml"/><Relationship Id="rId19" Type="http://schemas.openxmlformats.org/officeDocument/2006/relationships/customXml" Target="../../customXml/item89.xml"/><Relationship Id="rId4" Type="http://schemas.openxmlformats.org/officeDocument/2006/relationships/customXml" Target="../../customXml/item34.xml"/><Relationship Id="rId9" Type="http://schemas.openxmlformats.org/officeDocument/2006/relationships/customXml" Target="../../customXml/item35.xml"/><Relationship Id="rId14" Type="http://schemas.openxmlformats.org/officeDocument/2006/relationships/customXml" Target="../../customXml/item20.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customXml" Target="../../customXml/item10.xml"/><Relationship Id="rId7" Type="http://schemas.openxmlformats.org/officeDocument/2006/relationships/slideLayout" Target="../slideLayouts/slideLayout2.xml"/><Relationship Id="rId2" Type="http://schemas.openxmlformats.org/officeDocument/2006/relationships/customXml" Target="../../customXml/item62.xml"/><Relationship Id="rId1" Type="http://schemas.openxmlformats.org/officeDocument/2006/relationships/customXml" Target="../../customXml/item99.xml"/><Relationship Id="rId6" Type="http://schemas.openxmlformats.org/officeDocument/2006/relationships/customXml" Target="../../customXml/item50.xml"/><Relationship Id="rId5" Type="http://schemas.openxmlformats.org/officeDocument/2006/relationships/customXml" Target="../../customXml/item94.xml"/><Relationship Id="rId4" Type="http://schemas.openxmlformats.org/officeDocument/2006/relationships/customXml" Target="../../customXml/item37.xml"/></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customXml" Target="../../customXml/item58.xml"/><Relationship Id="rId7" Type="http://schemas.openxmlformats.org/officeDocument/2006/relationships/slideLayout" Target="../slideLayouts/slideLayout2.xml"/><Relationship Id="rId2" Type="http://schemas.openxmlformats.org/officeDocument/2006/relationships/customXml" Target="../../customXml/item100.xml"/><Relationship Id="rId1" Type="http://schemas.openxmlformats.org/officeDocument/2006/relationships/customXml" Target="../../customXml/item79.xml"/><Relationship Id="rId6" Type="http://schemas.openxmlformats.org/officeDocument/2006/relationships/customXml" Target="../../customXml/item70.xml"/><Relationship Id="rId5" Type="http://schemas.openxmlformats.org/officeDocument/2006/relationships/customXml" Target="../../customXml/item30.xml"/><Relationship Id="rId4" Type="http://schemas.openxmlformats.org/officeDocument/2006/relationships/customXml" Target="../../customXml/item11.xml"/></Relationships>
</file>

<file path=ppt/slides/_rels/slide27.xml.rels><?xml version="1.0" encoding="UTF-8" standalone="yes"?>
<Relationships xmlns="http://schemas.openxmlformats.org/package/2006/relationships"><Relationship Id="rId8" Type="http://schemas.openxmlformats.org/officeDocument/2006/relationships/customXml" Target="../../customXml/item92.xml"/><Relationship Id="rId13" Type="http://schemas.openxmlformats.org/officeDocument/2006/relationships/customXml" Target="../../customXml/item80.xml"/><Relationship Id="rId18" Type="http://schemas.openxmlformats.org/officeDocument/2006/relationships/customXml" Target="../../customXml/item28.xml"/><Relationship Id="rId3" Type="http://schemas.openxmlformats.org/officeDocument/2006/relationships/customXml" Target="../../customXml/item91.xml"/><Relationship Id="rId21" Type="http://schemas.openxmlformats.org/officeDocument/2006/relationships/image" Target="../media/image1.png"/><Relationship Id="rId7" Type="http://schemas.openxmlformats.org/officeDocument/2006/relationships/customXml" Target="../../customXml/item63.xml"/><Relationship Id="rId12" Type="http://schemas.openxmlformats.org/officeDocument/2006/relationships/customXml" Target="../../customXml/item59.xml"/><Relationship Id="rId17" Type="http://schemas.openxmlformats.org/officeDocument/2006/relationships/customXml" Target="../../customXml/item45.xml"/><Relationship Id="rId2" Type="http://schemas.openxmlformats.org/officeDocument/2006/relationships/customXml" Target="../../customXml/item78.xml"/><Relationship Id="rId16" Type="http://schemas.openxmlformats.org/officeDocument/2006/relationships/customXml" Target="../../customXml/item12.xml"/><Relationship Id="rId20" Type="http://schemas.openxmlformats.org/officeDocument/2006/relationships/slideLayout" Target="../slideLayouts/slideLayout2.xml"/><Relationship Id="rId1" Type="http://schemas.openxmlformats.org/officeDocument/2006/relationships/customXml" Target="../../customXml/item38.xml"/><Relationship Id="rId6" Type="http://schemas.openxmlformats.org/officeDocument/2006/relationships/customXml" Target="../../customXml/item22.xml"/><Relationship Id="rId11" Type="http://schemas.openxmlformats.org/officeDocument/2006/relationships/customXml" Target="../../customXml/item23.xml"/><Relationship Id="rId5" Type="http://schemas.openxmlformats.org/officeDocument/2006/relationships/customXml" Target="../../customXml/item2.xml"/><Relationship Id="rId15" Type="http://schemas.openxmlformats.org/officeDocument/2006/relationships/customXml" Target="../../customXml/item64.xml"/><Relationship Id="rId10" Type="http://schemas.openxmlformats.org/officeDocument/2006/relationships/customXml" Target="../../customXml/item3.xml"/><Relationship Id="rId19" Type="http://schemas.openxmlformats.org/officeDocument/2006/relationships/customXml" Target="../../customXml/item67.xml"/><Relationship Id="rId4" Type="http://schemas.openxmlformats.org/officeDocument/2006/relationships/customXml" Target="../../customXml/item44.xml"/><Relationship Id="rId9" Type="http://schemas.openxmlformats.org/officeDocument/2006/relationships/customXml" Target="../../customXml/item39.xml"/><Relationship Id="rId14" Type="http://schemas.openxmlformats.org/officeDocument/2006/relationships/customXml" Target="../../customXml/item2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customXml" Target="../../customXml/item60.xml"/><Relationship Id="rId7" Type="http://schemas.openxmlformats.org/officeDocument/2006/relationships/customXml" Target="../../customXml/item95.xml"/><Relationship Id="rId2" Type="http://schemas.openxmlformats.org/officeDocument/2006/relationships/customXml" Target="../../customXml/item101.xml"/><Relationship Id="rId1" Type="http://schemas.openxmlformats.org/officeDocument/2006/relationships/customXml" Target="../../customXml/item81.xml"/><Relationship Id="rId6" Type="http://schemas.openxmlformats.org/officeDocument/2006/relationships/customXml" Target="../../customXml/item65.xml"/><Relationship Id="rId5" Type="http://schemas.openxmlformats.org/officeDocument/2006/relationships/customXml" Target="../../customXml/item40.xml"/><Relationship Id="rId4" Type="http://schemas.openxmlformats.org/officeDocument/2006/relationships/customXml" Target="../../customXml/item13.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customXml" Target="../../customXml/item25.xml"/><Relationship Id="rId3" Type="http://schemas.openxmlformats.org/officeDocument/2006/relationships/customXml" Target="../../customXml/item24.xml"/><Relationship Id="rId7" Type="http://schemas.openxmlformats.org/officeDocument/2006/relationships/customXml" Target="../../customXml/item5.xml"/><Relationship Id="rId12"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46.xml"/><Relationship Id="rId6" Type="http://schemas.openxmlformats.org/officeDocument/2006/relationships/customXml" Target="../../customXml/item41.xml"/><Relationship Id="rId11" Type="http://schemas.openxmlformats.org/officeDocument/2006/relationships/slideLayout" Target="../slideLayouts/slideLayout2.xml"/><Relationship Id="rId5" Type="http://schemas.openxmlformats.org/officeDocument/2006/relationships/customXml" Target="../../customXml/item93.xml"/><Relationship Id="rId10" Type="http://schemas.openxmlformats.org/officeDocument/2006/relationships/customXml" Target="../../customXml/item86.xml"/><Relationship Id="rId4" Type="http://schemas.openxmlformats.org/officeDocument/2006/relationships/customXml" Target="../../customXml/item66.xml"/><Relationship Id="rId9" Type="http://schemas.openxmlformats.org/officeDocument/2006/relationships/customXml" Target="../../customXml/item4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customXml/item7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53.xml"/><Relationship Id="rId6" Type="http://schemas.openxmlformats.org/officeDocument/2006/relationships/slideLayout" Target="../slideLayouts/slideLayout2.xml"/><Relationship Id="rId5" Type="http://schemas.openxmlformats.org/officeDocument/2006/relationships/customXml" Target="../../customXml/item54.xml"/><Relationship Id="rId4" Type="http://schemas.openxmlformats.org/officeDocument/2006/relationships/customXml" Target="../../customXml/item17.xml"/></Relationships>
</file>

<file path=ppt/slides/_rels/slide9.xml.rels><?xml version="1.0" encoding="UTF-8" standalone="yes"?>
<Relationships xmlns="http://schemas.openxmlformats.org/package/2006/relationships"><Relationship Id="rId8" Type="http://schemas.openxmlformats.org/officeDocument/2006/relationships/customXml" Target="../../customXml/item69.xml"/><Relationship Id="rId3" Type="http://schemas.openxmlformats.org/officeDocument/2006/relationships/customXml" Target="../../customXml/item48.xml"/><Relationship Id="rId7" Type="http://schemas.openxmlformats.org/officeDocument/2006/relationships/customXml" Target="../../customXml/item29.xml"/><Relationship Id="rId2" Type="http://schemas.openxmlformats.org/officeDocument/2006/relationships/customXml" Target="../../customXml/item82.xml"/><Relationship Id="rId1" Type="http://schemas.openxmlformats.org/officeDocument/2006/relationships/customXml" Target="../../customXml/item88.xml"/><Relationship Id="rId6" Type="http://schemas.openxmlformats.org/officeDocument/2006/relationships/customXml" Target="../../customXml/item15.xml"/><Relationship Id="rId5" Type="http://schemas.openxmlformats.org/officeDocument/2006/relationships/customXml" Target="../../customXml/item68.xml"/><Relationship Id="rId10" Type="http://schemas.openxmlformats.org/officeDocument/2006/relationships/image" Target="../media/image1.png"/><Relationship Id="rId4" Type="http://schemas.openxmlformats.org/officeDocument/2006/relationships/customXml" Target="../../customXml/item102.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036" y="1558131"/>
            <a:ext cx="3219899" cy="5163271"/>
          </a:xfrm>
          <a:prstGeom prst="rect">
            <a:avLst/>
          </a:prstGeom>
        </p:spPr>
      </p:pic>
      <p:sp>
        <p:nvSpPr>
          <p:cNvPr id="7" name="Title 6"/>
          <p:cNvSpPr>
            <a:spLocks noGrp="1"/>
          </p:cNvSpPr>
          <p:nvPr>
            <p:ph type="title" idx="4294967295"/>
          </p:nvPr>
        </p:nvSpPr>
        <p:spPr>
          <a:xfrm>
            <a:off x="-314325" y="4848225"/>
            <a:ext cx="6472238" cy="1449388"/>
          </a:xfrm>
        </p:spPr>
        <p:txBody>
          <a:bodyPr>
            <a:normAutofit fontScale="90000"/>
          </a:bodyPr>
          <a:lstStyle/>
          <a:p>
            <a:pPr algn="r"/>
            <a:r>
              <a:rPr lang="en-ZA" sz="4400" b="1" dirty="0">
                <a:solidFill>
                  <a:srgbClr val="749DC2"/>
                </a:solidFill>
                <a:latin typeface="SnasmW00-Regular" panose="020B0605040202040204" pitchFamily="34" charset="0"/>
                <a:cs typeface="Arial" panose="020B0604020202020204" pitchFamily="34" charset="0"/>
              </a:rPr>
              <a:t>Design Manual</a:t>
            </a:r>
            <a:br>
              <a:rPr lang="en-ZA" sz="4400" b="1" dirty="0">
                <a:solidFill>
                  <a:srgbClr val="749DC2"/>
                </a:solidFill>
                <a:latin typeface="SnasmW00-Regular" panose="020B0605040202040204" pitchFamily="34" charset="0"/>
                <a:cs typeface="Arial" panose="020B0604020202020204" pitchFamily="34" charset="0"/>
              </a:rPr>
            </a:br>
            <a:br>
              <a:rPr lang="en-ZA" b="1" dirty="0">
                <a:solidFill>
                  <a:srgbClr val="749DC2"/>
                </a:solidFill>
                <a:latin typeface="SnasmW00-Regular" panose="020B0605040202040204" pitchFamily="34" charset="0"/>
                <a:cs typeface="Arial" panose="020B0604020202020204" pitchFamily="34" charset="0"/>
              </a:rPr>
            </a:br>
            <a:r>
              <a:rPr lang="en-ZA" sz="2700" b="1" dirty="0">
                <a:solidFill>
                  <a:srgbClr val="749DC2"/>
                </a:solidFill>
                <a:latin typeface="Arial" panose="020B0604020202020204" pitchFamily="34" charset="0"/>
                <a:cs typeface="Arial" panose="020B0604020202020204" pitchFamily="34" charset="0"/>
              </a:rPr>
              <a:t>CTU Care App</a:t>
            </a:r>
            <a:endParaRPr lang="en-ZA" b="1" dirty="0">
              <a:solidFill>
                <a:srgbClr val="749DC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8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6">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Patient Result Screen</a:t>
            </a:r>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2981189" y="2044786"/>
            <a:ext cx="5222557" cy="2962642"/>
            <a:chOff x="0" y="-113432"/>
            <a:chExt cx="9144000" cy="6971432"/>
          </a:xfrm>
        </p:grpSpPr>
        <p:grpSp>
          <p:nvGrpSpPr>
            <p:cNvPr id="53" name="Group 52"/>
            <p:cNvGrpSpPr/>
            <p:nvPr/>
          </p:nvGrpSpPr>
          <p:grpSpPr>
            <a:xfrm>
              <a:off x="0" y="-113432"/>
              <a:ext cx="9144000" cy="6971432"/>
              <a:chOff x="0" y="-113432"/>
              <a:chExt cx="9144000" cy="6971432"/>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113432"/>
                <a:ext cx="1074158" cy="543174"/>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Results</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aphicFrame>
        <p:nvGraphicFramePr>
          <p:cNvPr id="17" name="Table"/>
          <p:cNvGraphicFramePr>
            <a:graphicFrameLocks noGrp="1"/>
          </p:cNvGraphicFramePr>
          <p:nvPr>
            <p:custDataLst>
              <p:custData r:id="rId2"/>
            </p:custDataLst>
            <p:extLst>
              <p:ext uri="{D42A27DB-BD31-4B8C-83A1-F6EECF244321}">
                <p14:modId xmlns:p14="http://schemas.microsoft.com/office/powerpoint/2010/main" val="1001534347"/>
              </p:ext>
            </p:extLst>
          </p:nvPr>
        </p:nvGraphicFramePr>
        <p:xfrm>
          <a:off x="3412672" y="2895571"/>
          <a:ext cx="4498825" cy="588360"/>
        </p:xfrm>
        <a:graphic>
          <a:graphicData uri="http://schemas.openxmlformats.org/drawingml/2006/table">
            <a:tbl>
              <a:tblPr firstRow="1" bandRow="1">
                <a:tableStyleId>{8EC20E35-A176-4012-BC5E-935CFFF8708E}</a:tableStyleId>
              </a:tblPr>
              <a:tblGrid>
                <a:gridCol w="1102276">
                  <a:extLst>
                    <a:ext uri="{9D8B030D-6E8A-4147-A177-3AD203B41FA5}">
                      <a16:colId xmlns:a16="http://schemas.microsoft.com/office/drawing/2014/main" val="20000"/>
                    </a:ext>
                  </a:extLst>
                </a:gridCol>
                <a:gridCol w="1088338">
                  <a:extLst>
                    <a:ext uri="{9D8B030D-6E8A-4147-A177-3AD203B41FA5}">
                      <a16:colId xmlns:a16="http://schemas.microsoft.com/office/drawing/2014/main" val="20001"/>
                    </a:ext>
                  </a:extLst>
                </a:gridCol>
                <a:gridCol w="1103397">
                  <a:extLst>
                    <a:ext uri="{9D8B030D-6E8A-4147-A177-3AD203B41FA5}">
                      <a16:colId xmlns:a16="http://schemas.microsoft.com/office/drawing/2014/main" val="20002"/>
                    </a:ext>
                  </a:extLst>
                </a:gridCol>
                <a:gridCol w="1204814">
                  <a:extLst>
                    <a:ext uri="{9D8B030D-6E8A-4147-A177-3AD203B41FA5}">
                      <a16:colId xmlns:a16="http://schemas.microsoft.com/office/drawing/2014/main" val="20003"/>
                    </a:ext>
                  </a:extLst>
                </a:gridCol>
              </a:tblGrid>
              <a:tr h="6667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6667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6667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18" name="Content"/>
          <p:cNvSpPr txBox="1"/>
          <p:nvPr>
            <p:custDataLst>
              <p:custData r:id="rId3"/>
            </p:custDataLst>
          </p:nvPr>
        </p:nvSpPr>
        <p:spPr>
          <a:xfrm>
            <a:off x="3369333" y="2423998"/>
            <a:ext cx="659668"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Results</a:t>
            </a:r>
          </a:p>
        </p:txBody>
      </p:sp>
      <p:sp>
        <p:nvSpPr>
          <p:cNvPr id="19" name="Content"/>
          <p:cNvSpPr/>
          <p:nvPr>
            <p:custDataLst>
              <p:custData r:id="rId4"/>
            </p:custDataLst>
          </p:nvPr>
        </p:nvSpPr>
        <p:spPr>
          <a:xfrm>
            <a:off x="3412672" y="4059339"/>
            <a:ext cx="4498825" cy="284061"/>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a:solidFill>
                  <a:srgbClr val="000000"/>
                </a:solidFill>
                <a:latin typeface="Segoe UI Semibold" pitchFamily="34" charset="0"/>
                <a:ea typeface="Segoe UI Semibold" pitchFamily="34" charset="0"/>
                <a:cs typeface="Segoe UI Semibold" pitchFamily="34" charset="0"/>
              </a:rPr>
              <a:t>View Statements</a:t>
            </a:r>
          </a:p>
        </p:txBody>
      </p:sp>
    </p:spTree>
    <p:extLst>
      <p:ext uri="{BB962C8B-B14F-4D97-AF65-F5344CB8AC3E}">
        <p14:creationId xmlns:p14="http://schemas.microsoft.com/office/powerpoint/2010/main" val="399213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Patient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I can always load a view from SQL for the </a:t>
            </a:r>
            <a:r>
              <a:rPr lang="en-ZA" dirty="0" err="1">
                <a:solidFill>
                  <a:srgbClr val="2683C6"/>
                </a:solidFill>
              </a:rPr>
              <a:t>datagrid</a:t>
            </a:r>
            <a:r>
              <a:rPr lang="en-ZA" dirty="0">
                <a:solidFill>
                  <a:srgbClr val="2683C6"/>
                </a:solidFill>
              </a:rPr>
              <a:t> if I’m struggling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79390" y="438349"/>
            <a:ext cx="307621" cy="371422"/>
          </a:xfrm>
          <a:prstGeom prst="rect">
            <a:avLst/>
          </a:prstGeom>
        </p:spPr>
      </p:pic>
    </p:spTree>
    <p:extLst>
      <p:ext uri="{BB962C8B-B14F-4D97-AF65-F5344CB8AC3E}">
        <p14:creationId xmlns:p14="http://schemas.microsoft.com/office/powerpoint/2010/main" val="304049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0">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Accounts Screen</a:t>
            </a:r>
          </a:p>
        </p:txBody>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264217" y="1921935"/>
            <a:ext cx="3920354" cy="3139922"/>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1179688"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Patients</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7" name="Group 16"/>
          <p:cNvGrpSpPr/>
          <p:nvPr>
            <p:custDataLst>
              <p:custData r:id="rId2"/>
              <p:custData r:id="rId3"/>
            </p:custDataLst>
          </p:nvPr>
        </p:nvGrpSpPr>
        <p:grpSpPr>
          <a:xfrm>
            <a:off x="5359504" y="2656866"/>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Name</a:t>
              </a: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20" name="List"/>
          <p:cNvGrpSpPr/>
          <p:nvPr>
            <p:custDataLst>
              <p:custData r:id="rId4"/>
              <p:custData r:id="rId5"/>
            </p:custDataLst>
          </p:nvPr>
        </p:nvGrpSpPr>
        <p:grpSpPr>
          <a:xfrm>
            <a:off x="3549688" y="2687064"/>
            <a:ext cx="1471745" cy="2054120"/>
            <a:chOff x="6284282" y="5044177"/>
            <a:chExt cx="1471745" cy="1628694"/>
          </a:xfrm>
        </p:grpSpPr>
        <p:sp>
          <p:nvSpPr>
            <p:cNvPr id="21" name="Content"/>
            <p:cNvSpPr/>
            <p:nvPr/>
          </p:nvSpPr>
          <p:spPr bwMode="auto">
            <a:xfrm>
              <a:off x="6284282" y="5044177"/>
              <a:ext cx="1471745" cy="1628694"/>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Name</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Surname</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a:solidFill>
                    <a:srgbClr val="232323"/>
                  </a:solidFill>
                  <a:latin typeface="Segoe"/>
                </a:rPr>
                <a:t>ID Number</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Medical Aid Number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File Number</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p:txBody>
        </p:sp>
        <p:sp>
          <p:nvSpPr>
            <p:cNvPr id="22"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3" name="Content"/>
          <p:cNvSpPr txBox="1"/>
          <p:nvPr>
            <p:custDataLst>
              <p:custData r:id="rId6"/>
            </p:custDataLst>
          </p:nvPr>
        </p:nvSpPr>
        <p:spPr>
          <a:xfrm>
            <a:off x="5300437" y="2370191"/>
            <a:ext cx="83663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Search By</a:t>
            </a:r>
          </a:p>
        </p:txBody>
      </p:sp>
      <p:sp>
        <p:nvSpPr>
          <p:cNvPr id="77" name="Content"/>
          <p:cNvSpPr/>
          <p:nvPr>
            <p:custDataLst>
              <p:custData r:id="rId7"/>
            </p:custDataLst>
          </p:nvPr>
        </p:nvSpPr>
        <p:spPr>
          <a:xfrm>
            <a:off x="3549688" y="2370191"/>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Search</a:t>
            </a:r>
          </a:p>
        </p:txBody>
      </p:sp>
      <p:sp>
        <p:nvSpPr>
          <p:cNvPr id="90" name="Content"/>
          <p:cNvSpPr/>
          <p:nvPr>
            <p:custDataLst>
              <p:custData r:id="rId8"/>
            </p:custDataLst>
          </p:nvPr>
        </p:nvSpPr>
        <p:spPr>
          <a:xfrm>
            <a:off x="5542080" y="3767246"/>
            <a:ext cx="1106592" cy="90873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Load Statement</a:t>
            </a:r>
          </a:p>
        </p:txBody>
      </p:sp>
    </p:spTree>
    <p:extLst>
      <p:ext uri="{BB962C8B-B14F-4D97-AF65-F5344CB8AC3E}">
        <p14:creationId xmlns:p14="http://schemas.microsoft.com/office/powerpoint/2010/main" val="326625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0">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Account Statement Screen</a:t>
            </a:r>
          </a:p>
        </p:txBody>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264217" y="1921935"/>
            <a:ext cx="3920354" cy="3139922"/>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1"/>
                <a:ext cx="9144000" cy="6858001"/>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1" y="309484"/>
                <a:ext cx="8991601"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1179688"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Patients</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20" name="List"/>
          <p:cNvGrpSpPr/>
          <p:nvPr>
            <p:custDataLst>
              <p:custData r:id="rId2"/>
              <p:custData r:id="rId3"/>
            </p:custDataLst>
          </p:nvPr>
        </p:nvGrpSpPr>
        <p:grpSpPr>
          <a:xfrm>
            <a:off x="3549688" y="2687064"/>
            <a:ext cx="1471745" cy="1569250"/>
            <a:chOff x="6284282" y="5044177"/>
            <a:chExt cx="1471745" cy="1628694"/>
          </a:xfrm>
        </p:grpSpPr>
        <p:sp>
          <p:nvSpPr>
            <p:cNvPr id="21" name="Content"/>
            <p:cNvSpPr/>
            <p:nvPr/>
          </p:nvSpPr>
          <p:spPr bwMode="auto">
            <a:xfrm>
              <a:off x="6284282" y="5044177"/>
              <a:ext cx="1471745" cy="1628694"/>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Date 1</a:t>
              </a: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Date</a:t>
              </a:r>
              <a:r>
                <a:rPr kumimoji="0" lang="en-US" sz="1100" b="0" i="0" u="none" strike="noStrike" kern="0" cap="none" spc="0" normalizeH="0" noProof="0" dirty="0">
                  <a:ln>
                    <a:noFill/>
                  </a:ln>
                  <a:solidFill>
                    <a:srgbClr val="232323"/>
                  </a:solidFill>
                  <a:effectLst/>
                  <a:uLnTx/>
                  <a:uFillTx/>
                  <a:latin typeface="Segoe"/>
                  <a:ea typeface="+mn-ea"/>
                  <a:cs typeface="+mn-cs"/>
                </a:rPr>
                <a:t> 2</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baseline="0" dirty="0">
                  <a:solidFill>
                    <a:srgbClr val="232323"/>
                  </a:solidFill>
                  <a:latin typeface="Segoe"/>
                </a:rPr>
                <a:t>Date</a:t>
              </a:r>
              <a:r>
                <a:rPr lang="en-US" sz="1100" kern="0" dirty="0">
                  <a:solidFill>
                    <a:srgbClr val="232323"/>
                  </a:solidFill>
                  <a:latin typeface="Segoe"/>
                </a:rPr>
                <a:t> 3</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p:txBody>
        </p:sp>
        <p:sp>
          <p:nvSpPr>
            <p:cNvPr id="22"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3" name="Content"/>
          <p:cNvSpPr txBox="1"/>
          <p:nvPr>
            <p:custDataLst>
              <p:custData r:id="rId4"/>
            </p:custDataLst>
          </p:nvPr>
        </p:nvSpPr>
        <p:spPr>
          <a:xfrm>
            <a:off x="3454986" y="2330706"/>
            <a:ext cx="1151534"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Statement for </a:t>
            </a:r>
          </a:p>
        </p:txBody>
      </p:sp>
      <p:sp>
        <p:nvSpPr>
          <p:cNvPr id="90" name="Content"/>
          <p:cNvSpPr/>
          <p:nvPr>
            <p:custDataLst>
              <p:custData r:id="rId5"/>
            </p:custDataLst>
          </p:nvPr>
        </p:nvSpPr>
        <p:spPr>
          <a:xfrm>
            <a:off x="3549687" y="4381840"/>
            <a:ext cx="1471745" cy="2990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Load</a:t>
            </a:r>
          </a:p>
        </p:txBody>
      </p:sp>
      <p:sp>
        <p:nvSpPr>
          <p:cNvPr id="26" name="Content"/>
          <p:cNvSpPr/>
          <p:nvPr>
            <p:custDataLst>
              <p:custData r:id="rId6"/>
            </p:custDataLst>
          </p:nvPr>
        </p:nvSpPr>
        <p:spPr>
          <a:xfrm>
            <a:off x="5274234" y="2392856"/>
            <a:ext cx="1690958" cy="1863457"/>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solidFill>
                  <a:srgbClr val="000000"/>
                </a:solidFill>
                <a:latin typeface="Segoe UI" pitchFamily="34" charset="0"/>
                <a:cs typeface="Segoe UI" pitchFamily="34" charset="0"/>
              </a:rPr>
              <a:t>PDF Statements loaded into </a:t>
            </a:r>
            <a:r>
              <a:rPr lang="en-US" sz="1200" dirty="0" err="1">
                <a:solidFill>
                  <a:srgbClr val="000000"/>
                </a:solidFill>
                <a:latin typeface="Segoe UI" pitchFamily="34" charset="0"/>
                <a:cs typeface="Segoe UI" pitchFamily="34" charset="0"/>
              </a:rPr>
              <a:t>scrollviewer</a:t>
            </a:r>
            <a:r>
              <a:rPr lang="en-US" sz="1200" dirty="0">
                <a:solidFill>
                  <a:srgbClr val="000000"/>
                </a:solidFill>
                <a:latin typeface="Segoe UI" pitchFamily="34" charset="0"/>
                <a:cs typeface="Segoe UI" pitchFamily="34" charset="0"/>
              </a:rPr>
              <a:t> here</a:t>
            </a:r>
          </a:p>
        </p:txBody>
      </p:sp>
      <p:sp>
        <p:nvSpPr>
          <p:cNvPr id="27" name="Content"/>
          <p:cNvSpPr/>
          <p:nvPr>
            <p:custDataLst>
              <p:custData r:id="rId7"/>
            </p:custDataLst>
          </p:nvPr>
        </p:nvSpPr>
        <p:spPr>
          <a:xfrm>
            <a:off x="5274232" y="4405942"/>
            <a:ext cx="799997" cy="27491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Print</a:t>
            </a:r>
          </a:p>
        </p:txBody>
      </p:sp>
      <p:sp>
        <p:nvSpPr>
          <p:cNvPr id="28" name="Content"/>
          <p:cNvSpPr/>
          <p:nvPr>
            <p:custDataLst>
              <p:custData r:id="rId8"/>
            </p:custDataLst>
          </p:nvPr>
        </p:nvSpPr>
        <p:spPr>
          <a:xfrm>
            <a:off x="6165195" y="4405942"/>
            <a:ext cx="799997" cy="27491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Mail</a:t>
            </a:r>
          </a:p>
        </p:txBody>
      </p:sp>
    </p:spTree>
    <p:extLst>
      <p:ext uri="{BB962C8B-B14F-4D97-AF65-F5344CB8AC3E}">
        <p14:creationId xmlns:p14="http://schemas.microsoft.com/office/powerpoint/2010/main" val="29511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Statement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It doesn’t have to be able to print, you just have to show the user what is in their account</a:t>
            </a:r>
          </a:p>
          <a:p>
            <a:pPr>
              <a:buFont typeface="Arial" panose="020B0604020202020204" pitchFamily="34" charset="0"/>
              <a:buChar char="•"/>
            </a:pPr>
            <a:endParaRPr lang="en-ZA" dirty="0">
              <a:solidFill>
                <a:srgbClr val="2683C6"/>
              </a:solidFill>
            </a:endParaRPr>
          </a:p>
          <a:p>
            <a:pPr>
              <a:buFont typeface="Arial" panose="020B0604020202020204" pitchFamily="34" charset="0"/>
              <a:buChar char="•"/>
            </a:pPr>
            <a:r>
              <a:rPr lang="en-ZA" dirty="0">
                <a:solidFill>
                  <a:srgbClr val="2683C6"/>
                </a:solidFill>
                <a:hlinkClick r:id="rId3"/>
              </a:rPr>
              <a:t>http://stackoverflow.com/questions/123947/wpf-to-pdf</a:t>
            </a:r>
            <a:r>
              <a:rPr lang="en-ZA" dirty="0">
                <a:solidFill>
                  <a:srgbClr val="2683C6"/>
                </a:solidFill>
              </a:rPr>
              <a:t>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79390" y="438349"/>
            <a:ext cx="307621" cy="371422"/>
          </a:xfrm>
          <a:prstGeom prst="rect">
            <a:avLst/>
          </a:prstGeom>
        </p:spPr>
      </p:pic>
    </p:spTree>
    <p:extLst>
      <p:ext uri="{BB962C8B-B14F-4D97-AF65-F5344CB8AC3E}">
        <p14:creationId xmlns:p14="http://schemas.microsoft.com/office/powerpoint/2010/main" val="212712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Home Screen</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264217" y="1921935"/>
            <a:ext cx="5222557" cy="3511866"/>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2032214"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Home Screen</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Tree>
    <p:extLst>
      <p:ext uri="{BB962C8B-B14F-4D97-AF65-F5344CB8AC3E}">
        <p14:creationId xmlns:p14="http://schemas.microsoft.com/office/powerpoint/2010/main" val="75707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Home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I want the buttons to always take up a quarter of the window size</a:t>
            </a:r>
          </a:p>
          <a:p>
            <a:pPr lvl="1">
              <a:buFont typeface="Arial" panose="020B0604020202020204" pitchFamily="34" charset="0"/>
              <a:buChar char="•"/>
            </a:pPr>
            <a:r>
              <a:rPr lang="en-ZA" dirty="0">
                <a:solidFill>
                  <a:srgbClr val="2683C6"/>
                </a:solidFill>
              </a:rPr>
              <a:t>Lock the buttons to their own lines in the GUI</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79390" y="438349"/>
            <a:ext cx="307621" cy="371422"/>
          </a:xfrm>
          <a:prstGeom prst="rect">
            <a:avLst/>
          </a:prstGeom>
        </p:spPr>
      </p:pic>
    </p:spTree>
    <p:extLst>
      <p:ext uri="{BB962C8B-B14F-4D97-AF65-F5344CB8AC3E}">
        <p14:creationId xmlns:p14="http://schemas.microsoft.com/office/powerpoint/2010/main" val="428072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Accounts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Creating printable PDFs</a:t>
            </a:r>
          </a:p>
          <a:p>
            <a:pPr lvl="1">
              <a:buFont typeface="Arial" panose="020B0604020202020204" pitchFamily="34" charset="0"/>
              <a:buChar char="•"/>
            </a:pPr>
            <a:r>
              <a:rPr lang="en-ZA" dirty="0">
                <a:solidFill>
                  <a:srgbClr val="2683C6"/>
                </a:solidFill>
                <a:hlinkClick r:id="rId3"/>
              </a:rPr>
              <a:t>https://msdn.microsoft.com/en-us/library/aa970909.aspx</a:t>
            </a:r>
            <a:r>
              <a:rPr lang="en-ZA" dirty="0">
                <a:solidFill>
                  <a:srgbClr val="2683C6"/>
                </a:solidFill>
              </a:rPr>
              <a:t> flow document</a:t>
            </a:r>
          </a:p>
          <a:p>
            <a:pPr>
              <a:buFont typeface="Arial" panose="020B0604020202020204" pitchFamily="34" charset="0"/>
              <a:buChar char="•"/>
            </a:pPr>
            <a:r>
              <a:rPr lang="en-ZA" dirty="0">
                <a:solidFill>
                  <a:srgbClr val="2683C6"/>
                </a:solidFill>
              </a:rPr>
              <a:t> </a:t>
            </a:r>
          </a:p>
          <a:p>
            <a:pPr lvl="1">
              <a:buFont typeface="Arial" panose="020B0604020202020204" pitchFamily="34" charset="0"/>
              <a:buChar char="•"/>
            </a:pPr>
            <a:endParaRPr lang="en-ZA" dirty="0">
              <a:solidFill>
                <a:srgbClr val="2683C6"/>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79390" y="438349"/>
            <a:ext cx="307621" cy="371422"/>
          </a:xfrm>
          <a:prstGeom prst="rect">
            <a:avLst/>
          </a:prstGeom>
        </p:spPr>
      </p:pic>
    </p:spTree>
    <p:extLst>
      <p:ext uri="{BB962C8B-B14F-4D97-AF65-F5344CB8AC3E}">
        <p14:creationId xmlns:p14="http://schemas.microsoft.com/office/powerpoint/2010/main" val="45250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Database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68504" y="286603"/>
            <a:ext cx="307621" cy="371422"/>
          </a:xfrm>
          <a:prstGeom prst="rect">
            <a:avLst/>
          </a:prstGeom>
        </p:spPr>
      </p:pic>
      <p:pic>
        <p:nvPicPr>
          <p:cNvPr id="37" name="Picture 36"/>
          <p:cNvPicPr>
            <a:picLocks noChangeAspect="1"/>
          </p:cNvPicPr>
          <p:nvPr/>
        </p:nvPicPr>
        <p:blipFill>
          <a:blip r:embed="rId3"/>
          <a:stretch>
            <a:fillRect/>
          </a:stretch>
        </p:blipFill>
        <p:spPr>
          <a:xfrm>
            <a:off x="2172994" y="2020388"/>
            <a:ext cx="7003664" cy="3992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Rectangle 37"/>
          <p:cNvSpPr/>
          <p:nvPr/>
        </p:nvSpPr>
        <p:spPr>
          <a:xfrm>
            <a:off x="7630886" y="4169229"/>
            <a:ext cx="1349828" cy="65314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u="sng" dirty="0">
                <a:solidFill>
                  <a:schemeClr val="tx1"/>
                </a:solidFill>
              </a:rPr>
              <a:t>Doctors</a:t>
            </a:r>
          </a:p>
          <a:p>
            <a:r>
              <a:rPr lang="en-ZA" sz="1200" dirty="0">
                <a:solidFill>
                  <a:schemeClr val="tx1"/>
                </a:solidFill>
              </a:rPr>
              <a:t>- ID</a:t>
            </a:r>
          </a:p>
          <a:p>
            <a:r>
              <a:rPr lang="en-ZA" sz="1200" dirty="0">
                <a:solidFill>
                  <a:schemeClr val="tx1"/>
                </a:solidFill>
              </a:rPr>
              <a:t>- Name</a:t>
            </a:r>
          </a:p>
        </p:txBody>
      </p:sp>
      <p:sp>
        <p:nvSpPr>
          <p:cNvPr id="39" name="Rectangle 38"/>
          <p:cNvSpPr/>
          <p:nvPr/>
        </p:nvSpPr>
        <p:spPr>
          <a:xfrm>
            <a:off x="6487886" y="5192486"/>
            <a:ext cx="1817914" cy="65314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u="sng" dirty="0">
                <a:solidFill>
                  <a:schemeClr val="tx1"/>
                </a:solidFill>
              </a:rPr>
              <a:t>Current Appointments</a:t>
            </a:r>
            <a:r>
              <a:rPr lang="en-ZA" sz="1200" dirty="0">
                <a:solidFill>
                  <a:schemeClr val="tx1"/>
                </a:solidFill>
              </a:rPr>
              <a:t> - ID</a:t>
            </a:r>
          </a:p>
          <a:p>
            <a:r>
              <a:rPr lang="en-ZA" sz="1200" dirty="0">
                <a:solidFill>
                  <a:schemeClr val="tx1"/>
                </a:solidFill>
              </a:rPr>
              <a:t>- Patient Ref Patients(ID)</a:t>
            </a:r>
          </a:p>
        </p:txBody>
      </p:sp>
      <p:sp>
        <p:nvSpPr>
          <p:cNvPr id="40" name="Rectangle 39"/>
          <p:cNvSpPr/>
          <p:nvPr/>
        </p:nvSpPr>
        <p:spPr>
          <a:xfrm>
            <a:off x="9535886" y="3984171"/>
            <a:ext cx="1817914" cy="167639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u="sng" dirty="0">
                <a:solidFill>
                  <a:schemeClr val="tx1"/>
                </a:solidFill>
              </a:rPr>
              <a:t>Appointments</a:t>
            </a:r>
          </a:p>
          <a:p>
            <a:r>
              <a:rPr lang="en-ZA" sz="1200" dirty="0">
                <a:solidFill>
                  <a:schemeClr val="tx1"/>
                </a:solidFill>
              </a:rPr>
              <a:t>When saving appointments to the database, a current appointments table as well as appointments table must get the new appointment saved to it. When closing the appointments it must be deleted from current appointments</a:t>
            </a:r>
          </a:p>
        </p:txBody>
      </p:sp>
    </p:spTree>
    <p:extLst>
      <p:ext uri="{BB962C8B-B14F-4D97-AF65-F5344CB8AC3E}">
        <p14:creationId xmlns:p14="http://schemas.microsoft.com/office/powerpoint/2010/main" val="1075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Storage of Information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Statements must be generated and written to a PDF. The PDF will be saved to a specific location and the location will be stored in the Database</a:t>
            </a:r>
          </a:p>
          <a:p>
            <a:pPr>
              <a:buFont typeface="Arial" panose="020B0604020202020204" pitchFamily="34" charset="0"/>
              <a:buChar char="•"/>
            </a:pPr>
            <a:endParaRPr lang="en-ZA" dirty="0">
              <a:solidFill>
                <a:srgbClr val="2683C6"/>
              </a:solidFill>
            </a:endParaRPr>
          </a:p>
          <a:p>
            <a:pPr>
              <a:buFont typeface="Arial" panose="020B0604020202020204" pitchFamily="34" charset="0"/>
              <a:buChar char="•"/>
            </a:pPr>
            <a:r>
              <a:rPr lang="en-ZA" dirty="0">
                <a:solidFill>
                  <a:srgbClr val="2683C6"/>
                </a:solidFill>
              </a:rPr>
              <a:t> Going to need to have a screen where patient info is displayed. </a:t>
            </a:r>
          </a:p>
          <a:p>
            <a:pPr lvl="1">
              <a:buFont typeface="Arial" panose="020B0604020202020204" pitchFamily="34" charset="0"/>
              <a:buChar char="•"/>
            </a:pPr>
            <a:r>
              <a:rPr lang="en-ZA" dirty="0">
                <a:solidFill>
                  <a:srgbClr val="2683C6"/>
                </a:solidFill>
              </a:rPr>
              <a:t>There needs to be a dispatched button at some point</a:t>
            </a:r>
          </a:p>
          <a:p>
            <a:pPr lvl="2">
              <a:buFont typeface="Arial" panose="020B0604020202020204" pitchFamily="34" charset="0"/>
              <a:buChar char="•"/>
            </a:pPr>
            <a:r>
              <a:rPr lang="en-ZA" dirty="0">
                <a:solidFill>
                  <a:srgbClr val="2683C6"/>
                </a:solidFill>
              </a:rPr>
              <a:t>When this button is clicked, the medical aid needs to be mailed with the statement and the Boolean value needs to be updated in the database</a:t>
            </a:r>
          </a:p>
          <a:p>
            <a:pPr lvl="2">
              <a:buFont typeface="Arial" panose="020B0604020202020204" pitchFamily="34" charset="0"/>
              <a:buChar char="•"/>
            </a:pPr>
            <a:r>
              <a:rPr lang="en-ZA" dirty="0">
                <a:solidFill>
                  <a:srgbClr val="2683C6"/>
                </a:solidFill>
              </a:rPr>
              <a:t>The date entered will be captured when an appointment is made</a:t>
            </a:r>
          </a:p>
          <a:p>
            <a:pPr lvl="3">
              <a:buFont typeface="Arial" panose="020B0604020202020204" pitchFamily="34" charset="0"/>
              <a:buChar char="•"/>
            </a:pPr>
            <a:r>
              <a:rPr lang="en-ZA" dirty="0">
                <a:solidFill>
                  <a:srgbClr val="2683C6"/>
                </a:solidFill>
              </a:rPr>
              <a:t>Use date picker</a:t>
            </a:r>
          </a:p>
          <a:p>
            <a:pPr>
              <a:buFont typeface="Arial" panose="020B0604020202020204" pitchFamily="34" charset="0"/>
              <a:buChar char="•"/>
            </a:pPr>
            <a:endParaRPr lang="en-ZA" dirty="0">
              <a:solidFill>
                <a:srgbClr val="2683C6"/>
              </a:solidFill>
            </a:endParaRPr>
          </a:p>
          <a:p>
            <a:pPr marL="0" indent="0">
              <a:buNone/>
            </a:pPr>
            <a:endParaRPr lang="en-ZA" dirty="0">
              <a:solidFill>
                <a:srgbClr val="2683C6"/>
              </a:solidFill>
            </a:endParaRPr>
          </a:p>
          <a:p>
            <a:pPr>
              <a:buFont typeface="Arial" panose="020B0604020202020204" pitchFamily="34" charset="0"/>
              <a:buChar char="•"/>
            </a:pPr>
            <a:endParaRPr lang="en-ZA" dirty="0">
              <a:solidFill>
                <a:srgbClr val="2683C6"/>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46733" y="100892"/>
            <a:ext cx="307621" cy="371422"/>
          </a:xfrm>
          <a:prstGeom prst="rect">
            <a:avLst/>
          </a:prstGeom>
        </p:spPr>
      </p:pic>
    </p:spTree>
    <p:extLst>
      <p:ext uri="{BB962C8B-B14F-4D97-AF65-F5344CB8AC3E}">
        <p14:creationId xmlns:p14="http://schemas.microsoft.com/office/powerpoint/2010/main" val="329857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Splash Screen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9380" y="2577354"/>
            <a:ext cx="5593565" cy="2560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57619" y="438349"/>
            <a:ext cx="307621" cy="371422"/>
          </a:xfrm>
          <a:prstGeom prst="rect">
            <a:avLst/>
          </a:prstGeom>
        </p:spPr>
      </p:pic>
    </p:spTree>
    <p:extLst>
      <p:ext uri="{BB962C8B-B14F-4D97-AF65-F5344CB8AC3E}">
        <p14:creationId xmlns:p14="http://schemas.microsoft.com/office/powerpoint/2010/main" val="249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Recording Appointment Info</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46733" y="100892"/>
            <a:ext cx="307621" cy="371422"/>
          </a:xfrm>
          <a:prstGeom prst="rect">
            <a:avLst/>
          </a:prstGeom>
        </p:spPr>
      </p:pic>
      <p:sp>
        <p:nvSpPr>
          <p:cNvPr id="7" name="Content Placeholder 6"/>
          <p:cNvSpPr>
            <a:spLocks noGrp="1"/>
          </p:cNvSpPr>
          <p:nvPr>
            <p:ph idx="1"/>
          </p:nvPr>
        </p:nvSpPr>
        <p:spPr/>
        <p:txBody>
          <a:bodyPr/>
          <a:lstStyle/>
          <a:p>
            <a:pPr>
              <a:buFont typeface="Arial" panose="020B0604020202020204" pitchFamily="34" charset="0"/>
              <a:buChar char="•"/>
            </a:pPr>
            <a:r>
              <a:rPr lang="en-ZA" dirty="0"/>
              <a:t> When on the appointment screen, there must be a button to book a new appointment</a:t>
            </a:r>
          </a:p>
          <a:p>
            <a:pPr lvl="1">
              <a:buFont typeface="Arial" panose="020B0604020202020204" pitchFamily="34" charset="0"/>
              <a:buChar char="•"/>
            </a:pPr>
            <a:r>
              <a:rPr lang="en-ZA" dirty="0"/>
              <a:t>This is where you will be taken to another window</a:t>
            </a:r>
          </a:p>
          <a:p>
            <a:pPr lvl="1">
              <a:buFont typeface="Arial" panose="020B0604020202020204" pitchFamily="34" charset="0"/>
              <a:buChar char="•"/>
            </a:pPr>
            <a:r>
              <a:rPr lang="en-ZA" dirty="0"/>
              <a:t>When one wants to book an appointment, there must be a dropdown for patients and an option to add patients if they are not there yet</a:t>
            </a:r>
          </a:p>
          <a:p>
            <a:pPr>
              <a:buFont typeface="Arial" panose="020B0604020202020204" pitchFamily="34" charset="0"/>
              <a:buChar char="•"/>
            </a:pPr>
            <a:endParaRPr lang="en-ZA" dirty="0"/>
          </a:p>
          <a:p>
            <a:pPr>
              <a:buFont typeface="Arial" panose="020B0604020202020204" pitchFamily="34" charset="0"/>
              <a:buChar char="•"/>
            </a:pPr>
            <a:r>
              <a:rPr lang="en-ZA" dirty="0"/>
              <a:t> There will also be a </a:t>
            </a:r>
            <a:r>
              <a:rPr lang="en-ZA" dirty="0" err="1"/>
              <a:t>datepicker</a:t>
            </a:r>
            <a:r>
              <a:rPr lang="en-ZA" dirty="0"/>
              <a:t> to select the day you want the patient to come in</a:t>
            </a:r>
          </a:p>
        </p:txBody>
      </p:sp>
    </p:spTree>
    <p:extLst>
      <p:ext uri="{BB962C8B-B14F-4D97-AF65-F5344CB8AC3E}">
        <p14:creationId xmlns:p14="http://schemas.microsoft.com/office/powerpoint/2010/main" val="109774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Screen</a:t>
            </a:r>
          </a:p>
        </p:txBody>
      </p:sp>
      <p:sp>
        <p:nvSpPr>
          <p:cNvPr id="4" name="Content Placeholder 3"/>
          <p:cNvSpPr>
            <a:spLocks noGrp="1"/>
          </p:cNvSpPr>
          <p:nvPr>
            <p:ph idx="1"/>
          </p:nvPr>
        </p:nvSpPr>
        <p:spPr/>
        <p:txBody>
          <a:bodyPr/>
          <a:lstStyle/>
          <a:p>
            <a:pPr>
              <a:buFont typeface="Arial" panose="020B0604020202020204" pitchFamily="34" charset="0"/>
              <a:buChar char="•"/>
            </a:pPr>
            <a:endParaRPr lang="en-ZA" dirty="0">
              <a:solidFill>
                <a:srgbClr val="2683C6"/>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46733" y="100892"/>
            <a:ext cx="307621" cy="371422"/>
          </a:xfrm>
          <a:prstGeom prst="rect">
            <a:avLst/>
          </a:prstGeom>
        </p:spPr>
      </p:pic>
    </p:spTree>
    <p:extLst>
      <p:ext uri="{BB962C8B-B14F-4D97-AF65-F5344CB8AC3E}">
        <p14:creationId xmlns:p14="http://schemas.microsoft.com/office/powerpoint/2010/main" val="277131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6">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Appointment Screen</a:t>
            </a:r>
          </a:p>
        </p:txBody>
      </p:sp>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264217" y="1921935"/>
            <a:ext cx="5222557" cy="1724779"/>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2675068"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Appointment Screen</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31" name="Content"/>
          <p:cNvSpPr/>
          <p:nvPr>
            <p:custDataLst>
              <p:custData r:id="rId2"/>
            </p:custDataLst>
          </p:nvPr>
        </p:nvSpPr>
        <p:spPr>
          <a:xfrm>
            <a:off x="3560657" y="2337342"/>
            <a:ext cx="1369045" cy="843869"/>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New Appointment</a:t>
            </a:r>
          </a:p>
        </p:txBody>
      </p:sp>
      <p:sp>
        <p:nvSpPr>
          <p:cNvPr id="34" name="Content"/>
          <p:cNvSpPr/>
          <p:nvPr>
            <p:custDataLst>
              <p:custData r:id="rId3"/>
            </p:custDataLst>
          </p:nvPr>
        </p:nvSpPr>
        <p:spPr>
          <a:xfrm>
            <a:off x="5190972" y="2337342"/>
            <a:ext cx="1369045" cy="843869"/>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Past Appointments</a:t>
            </a:r>
          </a:p>
        </p:txBody>
      </p:sp>
      <p:sp>
        <p:nvSpPr>
          <p:cNvPr id="36" name="Content"/>
          <p:cNvSpPr/>
          <p:nvPr>
            <p:custDataLst>
              <p:custData r:id="rId4"/>
            </p:custDataLst>
          </p:nvPr>
        </p:nvSpPr>
        <p:spPr>
          <a:xfrm>
            <a:off x="6851593" y="2337342"/>
            <a:ext cx="1369045" cy="843869"/>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Close Appointment</a:t>
            </a:r>
          </a:p>
        </p:txBody>
      </p:sp>
    </p:spTree>
    <p:extLst>
      <p:ext uri="{BB962C8B-B14F-4D97-AF65-F5344CB8AC3E}">
        <p14:creationId xmlns:p14="http://schemas.microsoft.com/office/powerpoint/2010/main" val="286396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1">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Appointment Screen</a:t>
            </a:r>
          </a:p>
        </p:txBody>
      </p:sp>
      <p:pic>
        <p:nvPicPr>
          <p:cNvPr id="5" name="Picture 4"/>
          <p:cNvPicPr>
            <a:picLocks noChangeAspect="1"/>
          </p:cNvPicPr>
          <p:nvPr/>
        </p:nvPicPr>
        <p:blipFill rotWithShape="1">
          <a:blip r:embed="rId21">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1676401" y="1921934"/>
            <a:ext cx="6810374" cy="3662437"/>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2675068"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Appointment Screen</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35" name="Group 34"/>
          <p:cNvGrpSpPr/>
          <p:nvPr>
            <p:custDataLst>
              <p:custData r:id="rId2"/>
              <p:custData r:id="rId3"/>
            </p:custDataLst>
          </p:nvPr>
        </p:nvGrpSpPr>
        <p:grpSpPr>
          <a:xfrm>
            <a:off x="2080006" y="2810133"/>
            <a:ext cx="1471744" cy="320480"/>
            <a:chOff x="507869" y="3729779"/>
            <a:chExt cx="1471744" cy="320480"/>
          </a:xfrm>
        </p:grpSpPr>
        <p:sp>
          <p:nvSpPr>
            <p:cNvPr id="36"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John Smith</a:t>
              </a:r>
            </a:p>
          </p:txBody>
        </p:sp>
        <p:sp>
          <p:nvSpPr>
            <p:cNvPr id="37"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38" name="Content"/>
          <p:cNvSpPr txBox="1"/>
          <p:nvPr>
            <p:custDataLst>
              <p:custData r:id="rId4"/>
            </p:custDataLst>
          </p:nvPr>
        </p:nvSpPr>
        <p:spPr>
          <a:xfrm>
            <a:off x="1971801" y="2469393"/>
            <a:ext cx="1218475"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Select a Patient</a:t>
            </a:r>
          </a:p>
        </p:txBody>
      </p:sp>
      <p:sp>
        <p:nvSpPr>
          <p:cNvPr id="39" name="Content"/>
          <p:cNvSpPr/>
          <p:nvPr>
            <p:custDataLst>
              <p:custData r:id="rId5"/>
            </p:custDataLst>
          </p:nvPr>
        </p:nvSpPr>
        <p:spPr>
          <a:xfrm>
            <a:off x="2079853" y="4701798"/>
            <a:ext cx="1370937" cy="411013"/>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New Patient</a:t>
            </a:r>
            <a:endParaRPr lang="en-US" sz="1200" dirty="0">
              <a:solidFill>
                <a:srgbClr val="000000"/>
              </a:solidFill>
              <a:latin typeface="Segoe UI" pitchFamily="34" charset="0"/>
              <a:cs typeface="Segoe UI" pitchFamily="34" charset="0"/>
            </a:endParaRPr>
          </a:p>
        </p:txBody>
      </p:sp>
      <p:sp>
        <p:nvSpPr>
          <p:cNvPr id="40" name="Content"/>
          <p:cNvSpPr txBox="1"/>
          <p:nvPr>
            <p:custDataLst>
              <p:custData r:id="rId6"/>
            </p:custDataLst>
          </p:nvPr>
        </p:nvSpPr>
        <p:spPr>
          <a:xfrm>
            <a:off x="1971801" y="3546953"/>
            <a:ext cx="126585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Date to come in</a:t>
            </a:r>
          </a:p>
        </p:txBody>
      </p:sp>
      <p:sp>
        <p:nvSpPr>
          <p:cNvPr id="41" name="Content"/>
          <p:cNvSpPr txBox="1"/>
          <p:nvPr>
            <p:custDataLst>
              <p:custData r:id="rId7"/>
            </p:custDataLst>
          </p:nvPr>
        </p:nvSpPr>
        <p:spPr>
          <a:xfrm>
            <a:off x="5396013" y="3546953"/>
            <a:ext cx="2075696"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Date scheduled for dispatch</a:t>
            </a:r>
          </a:p>
        </p:txBody>
      </p:sp>
      <p:grpSp>
        <p:nvGrpSpPr>
          <p:cNvPr id="42" name="Group 41"/>
          <p:cNvGrpSpPr/>
          <p:nvPr>
            <p:custDataLst>
              <p:custData r:id="rId8"/>
              <p:custData r:id="rId9"/>
            </p:custDataLst>
          </p:nvPr>
        </p:nvGrpSpPr>
        <p:grpSpPr>
          <a:xfrm>
            <a:off x="5451955" y="3829743"/>
            <a:ext cx="2592375" cy="320483"/>
            <a:chOff x="661119" y="6544359"/>
            <a:chExt cx="3147293" cy="264910"/>
          </a:xfrm>
        </p:grpSpPr>
        <p:grpSp>
          <p:nvGrpSpPr>
            <p:cNvPr id="43" name="Group 42"/>
            <p:cNvGrpSpPr/>
            <p:nvPr/>
          </p:nvGrpSpPr>
          <p:grpSpPr>
            <a:xfrm>
              <a:off x="661119" y="6544359"/>
              <a:ext cx="1217687" cy="264908"/>
              <a:chOff x="507869" y="3753645"/>
              <a:chExt cx="1217687" cy="264908"/>
            </a:xfrm>
          </p:grpSpPr>
          <p:sp>
            <p:nvSpPr>
              <p:cNvPr id="50" name="Content1"/>
              <p:cNvSpPr>
                <a:spLocks/>
              </p:cNvSpPr>
              <p:nvPr/>
            </p:nvSpPr>
            <p:spPr bwMode="auto">
              <a:xfrm>
                <a:off x="507869" y="3753645"/>
                <a:ext cx="1217687"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Segoe UI" pitchFamily="34" charset="0"/>
                    <a:cs typeface="Segoe UI" pitchFamily="34" charset="0"/>
                  </a:rPr>
                  <a:t>September</a:t>
                </a:r>
              </a:p>
            </p:txBody>
          </p:sp>
          <p:sp>
            <p:nvSpPr>
              <p:cNvPr id="51" name="DownArrow1"/>
              <p:cNvSpPr>
                <a:spLocks/>
              </p:cNvSpPr>
              <p:nvPr/>
            </p:nvSpPr>
            <p:spPr bwMode="auto">
              <a:xfrm rot="5400000">
                <a:off x="1545667" y="3839843"/>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44" name="Group 43"/>
            <p:cNvGrpSpPr/>
            <p:nvPr/>
          </p:nvGrpSpPr>
          <p:grpSpPr>
            <a:xfrm>
              <a:off x="2050537" y="6544359"/>
              <a:ext cx="767275" cy="264908"/>
              <a:chOff x="507870" y="3753645"/>
              <a:chExt cx="767275" cy="264908"/>
            </a:xfrm>
          </p:grpSpPr>
          <p:sp>
            <p:nvSpPr>
              <p:cNvPr id="48" name="Content2"/>
              <p:cNvSpPr>
                <a:spLocks/>
              </p:cNvSpPr>
              <p:nvPr/>
            </p:nvSpPr>
            <p:spPr bwMode="auto">
              <a:xfrm>
                <a:off x="507870" y="3753645"/>
                <a:ext cx="767275"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mn-ea"/>
                    <a:cs typeface="Segoe UI" pitchFamily="34" charset="0"/>
                  </a:rPr>
                  <a:t>13</a:t>
                </a:r>
              </a:p>
            </p:txBody>
          </p:sp>
          <p:sp>
            <p:nvSpPr>
              <p:cNvPr id="49" name="DownArrow2"/>
              <p:cNvSpPr>
                <a:spLocks/>
              </p:cNvSpPr>
              <p:nvPr/>
            </p:nvSpPr>
            <p:spPr bwMode="auto">
              <a:xfrm rot="5400000">
                <a:off x="1103707" y="3839843"/>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45" name="Group 44"/>
            <p:cNvGrpSpPr/>
            <p:nvPr/>
          </p:nvGrpSpPr>
          <p:grpSpPr>
            <a:xfrm>
              <a:off x="2987295" y="6544361"/>
              <a:ext cx="821117" cy="264908"/>
              <a:chOff x="507870" y="3761487"/>
              <a:chExt cx="767275" cy="264908"/>
            </a:xfrm>
          </p:grpSpPr>
          <p:sp>
            <p:nvSpPr>
              <p:cNvPr id="46" name="Content3"/>
              <p:cNvSpPr>
                <a:spLocks/>
              </p:cNvSpPr>
              <p:nvPr/>
            </p:nvSpPr>
            <p:spPr bwMode="auto">
              <a:xfrm>
                <a:off x="507870" y="3761487"/>
                <a:ext cx="767275"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mn-ea"/>
                    <a:cs typeface="Segoe UI" pitchFamily="34" charset="0"/>
                  </a:rPr>
                  <a:t>2011</a:t>
                </a:r>
              </a:p>
            </p:txBody>
          </p:sp>
          <p:sp>
            <p:nvSpPr>
              <p:cNvPr id="47" name="DownArrow3"/>
              <p:cNvSpPr>
                <a:spLocks/>
              </p:cNvSpPr>
              <p:nvPr/>
            </p:nvSpPr>
            <p:spPr bwMode="auto">
              <a:xfrm rot="5400000">
                <a:off x="1139309" y="3847675"/>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sp>
        <p:nvSpPr>
          <p:cNvPr id="64" name="Content"/>
          <p:cNvSpPr txBox="1"/>
          <p:nvPr>
            <p:custDataLst>
              <p:custData r:id="rId10"/>
            </p:custDataLst>
          </p:nvPr>
        </p:nvSpPr>
        <p:spPr>
          <a:xfrm>
            <a:off x="4330485" y="2469393"/>
            <a:ext cx="909223"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Select a </a:t>
            </a:r>
            <a:r>
              <a:rPr lang="en-US" sz="1200" dirty="0" err="1">
                <a:solidFill>
                  <a:srgbClr val="000000"/>
                </a:solidFill>
                <a:latin typeface="Segoe UI" pitchFamily="34" charset="0"/>
                <a:ea typeface="Segoe UI" pitchFamily="34" charset="0"/>
                <a:cs typeface="Segoe UI" pitchFamily="34" charset="0"/>
              </a:rPr>
              <a:t>Dr</a:t>
            </a:r>
            <a:endParaRPr lang="en-US" sz="1200" dirty="0">
              <a:solidFill>
                <a:srgbClr val="000000"/>
              </a:solidFill>
              <a:latin typeface="Segoe UI" pitchFamily="34" charset="0"/>
              <a:ea typeface="Segoe UI" pitchFamily="34" charset="0"/>
              <a:cs typeface="Segoe UI" pitchFamily="34" charset="0"/>
            </a:endParaRPr>
          </a:p>
        </p:txBody>
      </p:sp>
      <p:grpSp>
        <p:nvGrpSpPr>
          <p:cNvPr id="65" name="Group 64"/>
          <p:cNvGrpSpPr/>
          <p:nvPr>
            <p:custDataLst>
              <p:custData r:id="rId11"/>
              <p:custData r:id="rId12"/>
            </p:custDataLst>
          </p:nvPr>
        </p:nvGrpSpPr>
        <p:grpSpPr>
          <a:xfrm>
            <a:off x="4400023" y="2818955"/>
            <a:ext cx="1471744" cy="320480"/>
            <a:chOff x="507869" y="3729779"/>
            <a:chExt cx="1471744" cy="320480"/>
          </a:xfrm>
        </p:grpSpPr>
        <p:sp>
          <p:nvSpPr>
            <p:cNvPr id="66"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err="1">
                  <a:ln>
                    <a:noFill/>
                  </a:ln>
                  <a:solidFill>
                    <a:srgbClr val="232323"/>
                  </a:solidFill>
                  <a:effectLst/>
                  <a:uLnTx/>
                  <a:uFillTx/>
                  <a:latin typeface="Segoe"/>
                  <a:ea typeface="+mn-ea"/>
                  <a:cs typeface="+mn-cs"/>
                </a:rPr>
                <a:t>Dr</a:t>
              </a:r>
              <a:r>
                <a:rPr kumimoji="0" lang="en-US" sz="1100" b="0" i="0" u="none" strike="noStrike" kern="0" cap="none" spc="0" normalizeH="0" baseline="0" noProof="0" dirty="0">
                  <a:ln>
                    <a:noFill/>
                  </a:ln>
                  <a:solidFill>
                    <a:srgbClr val="232323"/>
                  </a:solidFill>
                  <a:effectLst/>
                  <a:uLnTx/>
                  <a:uFillTx/>
                  <a:latin typeface="Segoe"/>
                  <a:ea typeface="+mn-ea"/>
                  <a:cs typeface="+mn-cs"/>
                </a:rPr>
                <a:t> </a:t>
              </a:r>
              <a:r>
                <a:rPr kumimoji="0" lang="en-US" sz="1100" b="0" i="0" u="none" strike="noStrike" kern="0" cap="none" spc="0" normalizeH="0" baseline="0" noProof="0" dirty="0" err="1">
                  <a:ln>
                    <a:noFill/>
                  </a:ln>
                  <a:solidFill>
                    <a:srgbClr val="232323"/>
                  </a:solidFill>
                  <a:effectLst/>
                  <a:uLnTx/>
                  <a:uFillTx/>
                  <a:latin typeface="Segoe"/>
                  <a:ea typeface="+mn-ea"/>
                  <a:cs typeface="+mn-cs"/>
                </a:rPr>
                <a:t>Vlok</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p:txBody>
        </p:sp>
        <p:sp>
          <p:nvSpPr>
            <p:cNvPr id="67"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68" name="Group 67"/>
          <p:cNvGrpSpPr/>
          <p:nvPr>
            <p:custDataLst>
              <p:custData r:id="rId13"/>
              <p:custData r:id="rId14"/>
            </p:custDataLst>
          </p:nvPr>
        </p:nvGrpSpPr>
        <p:grpSpPr>
          <a:xfrm>
            <a:off x="6585877" y="2782227"/>
            <a:ext cx="1471744" cy="320480"/>
            <a:chOff x="507869" y="3729779"/>
            <a:chExt cx="1471744" cy="320480"/>
          </a:xfrm>
        </p:grpSpPr>
        <p:sp>
          <p:nvSpPr>
            <p:cNvPr id="69"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Lung Transplant</a:t>
              </a:r>
            </a:p>
          </p:txBody>
        </p:sp>
        <p:sp>
          <p:nvSpPr>
            <p:cNvPr id="70"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71" name="Content"/>
          <p:cNvSpPr txBox="1"/>
          <p:nvPr>
            <p:custDataLst>
              <p:custData r:id="rId15"/>
            </p:custDataLst>
          </p:nvPr>
        </p:nvSpPr>
        <p:spPr>
          <a:xfrm>
            <a:off x="6534445" y="2469393"/>
            <a:ext cx="145975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Planned Procedure</a:t>
            </a:r>
          </a:p>
        </p:txBody>
      </p:sp>
      <p:grpSp>
        <p:nvGrpSpPr>
          <p:cNvPr id="72" name="Group 71"/>
          <p:cNvGrpSpPr/>
          <p:nvPr>
            <p:custDataLst>
              <p:custData r:id="rId16"/>
              <p:custData r:id="rId17"/>
            </p:custDataLst>
          </p:nvPr>
        </p:nvGrpSpPr>
        <p:grpSpPr>
          <a:xfrm>
            <a:off x="2027743" y="3829743"/>
            <a:ext cx="2592375" cy="320483"/>
            <a:chOff x="661119" y="6544359"/>
            <a:chExt cx="3147293" cy="264910"/>
          </a:xfrm>
        </p:grpSpPr>
        <p:grpSp>
          <p:nvGrpSpPr>
            <p:cNvPr id="73" name="Group 72"/>
            <p:cNvGrpSpPr/>
            <p:nvPr/>
          </p:nvGrpSpPr>
          <p:grpSpPr>
            <a:xfrm>
              <a:off x="661119" y="6544359"/>
              <a:ext cx="1217687" cy="264908"/>
              <a:chOff x="507869" y="3753645"/>
              <a:chExt cx="1217687" cy="264908"/>
            </a:xfrm>
          </p:grpSpPr>
          <p:sp>
            <p:nvSpPr>
              <p:cNvPr id="80" name="Content1"/>
              <p:cNvSpPr>
                <a:spLocks/>
              </p:cNvSpPr>
              <p:nvPr/>
            </p:nvSpPr>
            <p:spPr bwMode="auto">
              <a:xfrm>
                <a:off x="507869" y="3753645"/>
                <a:ext cx="1217687"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Segoe UI" pitchFamily="34" charset="0"/>
                    <a:cs typeface="Segoe UI" pitchFamily="34" charset="0"/>
                  </a:rPr>
                  <a:t>September</a:t>
                </a:r>
              </a:p>
            </p:txBody>
          </p:sp>
          <p:sp>
            <p:nvSpPr>
              <p:cNvPr id="81" name="DownArrow1"/>
              <p:cNvSpPr>
                <a:spLocks/>
              </p:cNvSpPr>
              <p:nvPr/>
            </p:nvSpPr>
            <p:spPr bwMode="auto">
              <a:xfrm rot="5400000">
                <a:off x="1545667" y="3839843"/>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74" name="Group 73"/>
            <p:cNvGrpSpPr/>
            <p:nvPr/>
          </p:nvGrpSpPr>
          <p:grpSpPr>
            <a:xfrm>
              <a:off x="2050537" y="6544359"/>
              <a:ext cx="767275" cy="264908"/>
              <a:chOff x="507870" y="3753645"/>
              <a:chExt cx="767275" cy="264908"/>
            </a:xfrm>
          </p:grpSpPr>
          <p:sp>
            <p:nvSpPr>
              <p:cNvPr id="78" name="Content2"/>
              <p:cNvSpPr>
                <a:spLocks/>
              </p:cNvSpPr>
              <p:nvPr/>
            </p:nvSpPr>
            <p:spPr bwMode="auto">
              <a:xfrm>
                <a:off x="507870" y="3753645"/>
                <a:ext cx="767275"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mn-ea"/>
                    <a:cs typeface="Segoe UI" pitchFamily="34" charset="0"/>
                  </a:rPr>
                  <a:t>13</a:t>
                </a:r>
              </a:p>
            </p:txBody>
          </p:sp>
          <p:sp>
            <p:nvSpPr>
              <p:cNvPr id="79" name="DownArrow2"/>
              <p:cNvSpPr>
                <a:spLocks/>
              </p:cNvSpPr>
              <p:nvPr/>
            </p:nvSpPr>
            <p:spPr bwMode="auto">
              <a:xfrm rot="5400000">
                <a:off x="1103707" y="3839843"/>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75" name="Group 74"/>
            <p:cNvGrpSpPr/>
            <p:nvPr/>
          </p:nvGrpSpPr>
          <p:grpSpPr>
            <a:xfrm>
              <a:off x="2987295" y="6544361"/>
              <a:ext cx="821117" cy="264908"/>
              <a:chOff x="507870" y="3761487"/>
              <a:chExt cx="767275" cy="264908"/>
            </a:xfrm>
          </p:grpSpPr>
          <p:sp>
            <p:nvSpPr>
              <p:cNvPr id="76" name="Content3"/>
              <p:cNvSpPr>
                <a:spLocks/>
              </p:cNvSpPr>
              <p:nvPr/>
            </p:nvSpPr>
            <p:spPr bwMode="auto">
              <a:xfrm>
                <a:off x="507870" y="3761487"/>
                <a:ext cx="767275" cy="264908"/>
              </a:xfrm>
              <a:prstGeom prst="rect">
                <a:avLst/>
              </a:prstGeom>
              <a:solidFill>
                <a:srgbClr val="FFFFFF"/>
              </a:solidFill>
              <a:ln w="25400" cap="flat" cmpd="sng" algn="ctr">
                <a:solidFill>
                  <a:srgbClr val="CFCFCF"/>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UI" pitchFamily="34" charset="0"/>
                    <a:ea typeface="+mn-ea"/>
                    <a:cs typeface="Segoe UI" pitchFamily="34" charset="0"/>
                  </a:rPr>
                  <a:t>2011</a:t>
                </a:r>
              </a:p>
            </p:txBody>
          </p:sp>
          <p:sp>
            <p:nvSpPr>
              <p:cNvPr id="77" name="DownArrow3"/>
              <p:cNvSpPr>
                <a:spLocks/>
              </p:cNvSpPr>
              <p:nvPr/>
            </p:nvSpPr>
            <p:spPr bwMode="auto">
              <a:xfrm rot="5400000">
                <a:off x="1139309" y="3847675"/>
                <a:ext cx="41438" cy="92511"/>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sp>
        <p:nvSpPr>
          <p:cNvPr id="82" name="Content"/>
          <p:cNvSpPr/>
          <p:nvPr>
            <p:custDataLst>
              <p:custData r:id="rId18"/>
            </p:custDataLst>
          </p:nvPr>
        </p:nvSpPr>
        <p:spPr>
          <a:xfrm>
            <a:off x="4151202" y="4709909"/>
            <a:ext cx="1596358" cy="41101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New Procedure</a:t>
            </a:r>
          </a:p>
        </p:txBody>
      </p:sp>
      <p:sp>
        <p:nvSpPr>
          <p:cNvPr id="83" name="Content"/>
          <p:cNvSpPr/>
          <p:nvPr>
            <p:custDataLst>
              <p:custData r:id="rId19"/>
            </p:custDataLst>
          </p:nvPr>
        </p:nvSpPr>
        <p:spPr>
          <a:xfrm>
            <a:off x="6447972" y="4701798"/>
            <a:ext cx="1596358" cy="41101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New Doctor</a:t>
            </a:r>
          </a:p>
        </p:txBody>
      </p:sp>
    </p:spTree>
    <p:extLst>
      <p:ext uri="{BB962C8B-B14F-4D97-AF65-F5344CB8AC3E}">
        <p14:creationId xmlns:p14="http://schemas.microsoft.com/office/powerpoint/2010/main" val="27051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Appointment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The time out </a:t>
            </a:r>
            <a:r>
              <a:rPr lang="en-ZA" dirty="0" err="1">
                <a:solidFill>
                  <a:srgbClr val="2683C6"/>
                </a:solidFill>
              </a:rPr>
              <a:t>datepicker</a:t>
            </a:r>
            <a:r>
              <a:rPr lang="en-ZA" dirty="0">
                <a:solidFill>
                  <a:srgbClr val="2683C6"/>
                </a:solidFill>
              </a:rPr>
              <a:t> will be disabled should the procedure type be consultation</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46733" y="100892"/>
            <a:ext cx="307621" cy="371422"/>
          </a:xfrm>
          <a:prstGeom prst="rect">
            <a:avLst/>
          </a:prstGeom>
        </p:spPr>
      </p:pic>
    </p:spTree>
    <p:extLst>
      <p:ext uri="{BB962C8B-B14F-4D97-AF65-F5344CB8AC3E}">
        <p14:creationId xmlns:p14="http://schemas.microsoft.com/office/powerpoint/2010/main" val="113218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8">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Doctor Screen</a:t>
            </a:r>
          </a:p>
        </p:txBody>
      </p:sp>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4113299" y="2026437"/>
            <a:ext cx="2918869" cy="2970106"/>
            <a:chOff x="0" y="-46750"/>
            <a:chExt cx="9144000" cy="6904750"/>
          </a:xfrm>
        </p:grpSpPr>
        <p:grpSp>
          <p:nvGrpSpPr>
            <p:cNvPr id="53" name="Group 52"/>
            <p:cNvGrpSpPr/>
            <p:nvPr/>
          </p:nvGrpSpPr>
          <p:grpSpPr>
            <a:xfrm>
              <a:off x="0" y="-46750"/>
              <a:ext cx="9144000" cy="6904750"/>
              <a:chOff x="0" y="-46750"/>
              <a:chExt cx="9144000" cy="6904750"/>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46750"/>
                <a:ext cx="1488644" cy="409806"/>
              </a:xfrm>
              <a:prstGeom prst="rect">
                <a:avLst/>
              </a:prstGeom>
              <a:noFill/>
            </p:spPr>
            <p:txBody>
              <a:bodyPr wrap="none" lIns="45720" tIns="18288" rIns="91440" bIns="27432" rtlCol="0" anchor="ctr" anchorCtr="0">
                <a:spAutoFit/>
              </a:bodyPr>
              <a:lstStyle/>
              <a:p>
                <a:r>
                  <a:rPr lang="en-US" sz="1050" dirty="0">
                    <a:solidFill>
                      <a:prstClr val="white"/>
                    </a:solidFill>
                    <a:latin typeface="Segoe UI" pitchFamily="34" charset="0"/>
                    <a:ea typeface="Segoe UI" pitchFamily="34" charset="0"/>
                    <a:cs typeface="Segoe UI" pitchFamily="34" charset="0"/>
                  </a:rPr>
                  <a:t>New Doctor</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66" name="Content"/>
          <p:cNvSpPr/>
          <p:nvPr>
            <p:custDataLst>
              <p:custData r:id="rId2"/>
            </p:custDataLst>
          </p:nvPr>
        </p:nvSpPr>
        <p:spPr>
          <a:xfrm>
            <a:off x="4505056" y="2779424"/>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solidFill>
                  <a:srgbClr val="000000"/>
                </a:solidFill>
                <a:latin typeface="Segoe UI" pitchFamily="34" charset="0"/>
                <a:ea typeface="Segoe UI" pitchFamily="34" charset="0"/>
                <a:cs typeface="Segoe UI" pitchFamily="34" charset="0"/>
              </a:rPr>
              <a:t>…</a:t>
            </a:r>
          </a:p>
        </p:txBody>
      </p:sp>
      <p:sp>
        <p:nvSpPr>
          <p:cNvPr id="67" name="Content"/>
          <p:cNvSpPr txBox="1"/>
          <p:nvPr>
            <p:custDataLst>
              <p:custData r:id="rId3"/>
            </p:custDataLst>
          </p:nvPr>
        </p:nvSpPr>
        <p:spPr>
          <a:xfrm>
            <a:off x="5276820" y="2422998"/>
            <a:ext cx="59182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Name</a:t>
            </a:r>
          </a:p>
        </p:txBody>
      </p:sp>
      <p:sp>
        <p:nvSpPr>
          <p:cNvPr id="68" name="Content"/>
          <p:cNvSpPr/>
          <p:nvPr>
            <p:custDataLst>
              <p:custData r:id="rId4"/>
            </p:custDataLst>
          </p:nvPr>
        </p:nvSpPr>
        <p:spPr>
          <a:xfrm>
            <a:off x="5019888" y="4457301"/>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69" name="Content"/>
          <p:cNvSpPr/>
          <p:nvPr>
            <p:custDataLst>
              <p:custData r:id="rId5"/>
            </p:custDataLst>
          </p:nvPr>
        </p:nvSpPr>
        <p:spPr>
          <a:xfrm>
            <a:off x="4505056" y="3685943"/>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solidFill>
                  <a:srgbClr val="000000"/>
                </a:solidFill>
                <a:latin typeface="Segoe UI" pitchFamily="34" charset="0"/>
                <a:ea typeface="Segoe UI" pitchFamily="34" charset="0"/>
                <a:cs typeface="Segoe UI" pitchFamily="34" charset="0"/>
              </a:rPr>
              <a:t>…</a:t>
            </a:r>
          </a:p>
        </p:txBody>
      </p:sp>
      <p:sp>
        <p:nvSpPr>
          <p:cNvPr id="70" name="Content"/>
          <p:cNvSpPr txBox="1"/>
          <p:nvPr>
            <p:custDataLst>
              <p:custData r:id="rId6"/>
            </p:custDataLst>
          </p:nvPr>
        </p:nvSpPr>
        <p:spPr>
          <a:xfrm>
            <a:off x="4864269" y="3337273"/>
            <a:ext cx="1319592"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Consultation Fee</a:t>
            </a:r>
          </a:p>
        </p:txBody>
      </p:sp>
    </p:spTree>
    <p:extLst>
      <p:ext uri="{BB962C8B-B14F-4D97-AF65-F5344CB8AC3E}">
        <p14:creationId xmlns:p14="http://schemas.microsoft.com/office/powerpoint/2010/main" val="134664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8">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Procedure Screen</a:t>
            </a:r>
          </a:p>
        </p:txBody>
      </p:sp>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971785" y="2607037"/>
            <a:ext cx="2918869" cy="2476592"/>
            <a:chOff x="0" y="-242656"/>
            <a:chExt cx="9144000" cy="7100656"/>
          </a:xfrm>
        </p:grpSpPr>
        <p:grpSp>
          <p:nvGrpSpPr>
            <p:cNvPr id="53" name="Group 52"/>
            <p:cNvGrpSpPr/>
            <p:nvPr/>
          </p:nvGrpSpPr>
          <p:grpSpPr>
            <a:xfrm>
              <a:off x="0" y="-242656"/>
              <a:ext cx="9144000" cy="7100656"/>
              <a:chOff x="0" y="-242656"/>
              <a:chExt cx="9144000" cy="710065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8" y="-242656"/>
                <a:ext cx="3291264" cy="801623"/>
              </a:xfrm>
              <a:prstGeom prst="rect">
                <a:avLst/>
              </a:prstGeom>
              <a:noFill/>
            </p:spPr>
            <p:txBody>
              <a:bodyPr wrap="none" lIns="45720" tIns="18288" rIns="91440" bIns="27432" rtlCol="0" anchor="ctr" anchorCtr="0">
                <a:spAutoFit/>
              </a:bodyPr>
              <a:lstStyle/>
              <a:p>
                <a:r>
                  <a:rPr lang="en-US" sz="1050" dirty="0">
                    <a:solidFill>
                      <a:prstClr val="white"/>
                    </a:solidFill>
                    <a:latin typeface="Segoe UI" pitchFamily="34" charset="0"/>
                    <a:ea typeface="Segoe UI" pitchFamily="34" charset="0"/>
                    <a:cs typeface="Segoe UI" pitchFamily="34" charset="0"/>
                  </a:rPr>
                  <a:t>New Procedure</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66" name="Content"/>
          <p:cNvSpPr/>
          <p:nvPr>
            <p:custDataLst>
              <p:custData r:id="rId2"/>
            </p:custDataLst>
          </p:nvPr>
        </p:nvSpPr>
        <p:spPr>
          <a:xfrm>
            <a:off x="4363538" y="3310594"/>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solidFill>
                  <a:srgbClr val="000000"/>
                </a:solidFill>
                <a:latin typeface="Segoe UI" pitchFamily="34" charset="0"/>
                <a:ea typeface="Segoe UI" pitchFamily="34" charset="0"/>
                <a:cs typeface="Segoe UI" pitchFamily="34" charset="0"/>
              </a:rPr>
              <a:t>…</a:t>
            </a:r>
          </a:p>
        </p:txBody>
      </p:sp>
      <p:sp>
        <p:nvSpPr>
          <p:cNvPr id="67" name="Content"/>
          <p:cNvSpPr txBox="1"/>
          <p:nvPr>
            <p:custDataLst>
              <p:custData r:id="rId3"/>
            </p:custDataLst>
          </p:nvPr>
        </p:nvSpPr>
        <p:spPr>
          <a:xfrm>
            <a:off x="4995486" y="2954169"/>
            <a:ext cx="871457"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Procedure</a:t>
            </a:r>
          </a:p>
        </p:txBody>
      </p:sp>
      <p:sp>
        <p:nvSpPr>
          <p:cNvPr id="68" name="Content"/>
          <p:cNvSpPr/>
          <p:nvPr>
            <p:custDataLst>
              <p:custData r:id="rId4"/>
            </p:custDataLst>
          </p:nvPr>
        </p:nvSpPr>
        <p:spPr>
          <a:xfrm>
            <a:off x="4877922" y="453427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20" name="Content"/>
          <p:cNvSpPr/>
          <p:nvPr>
            <p:custDataLst>
              <p:custData r:id="rId5"/>
            </p:custDataLst>
          </p:nvPr>
        </p:nvSpPr>
        <p:spPr>
          <a:xfrm>
            <a:off x="4363538" y="4062710"/>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solidFill>
                  <a:srgbClr val="000000"/>
                </a:solidFill>
                <a:latin typeface="Segoe UI" pitchFamily="34" charset="0"/>
                <a:ea typeface="Segoe UI" pitchFamily="34" charset="0"/>
                <a:cs typeface="Segoe UI" pitchFamily="34" charset="0"/>
              </a:rPr>
              <a:t>…</a:t>
            </a:r>
          </a:p>
        </p:txBody>
      </p:sp>
      <p:sp>
        <p:nvSpPr>
          <p:cNvPr id="21" name="Content"/>
          <p:cNvSpPr txBox="1"/>
          <p:nvPr>
            <p:custDataLst>
              <p:custData r:id="rId6"/>
            </p:custDataLst>
          </p:nvPr>
        </p:nvSpPr>
        <p:spPr>
          <a:xfrm>
            <a:off x="4995486" y="3706285"/>
            <a:ext cx="51167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Price</a:t>
            </a:r>
          </a:p>
        </p:txBody>
      </p:sp>
    </p:spTree>
    <p:extLst>
      <p:ext uri="{BB962C8B-B14F-4D97-AF65-F5344CB8AC3E}">
        <p14:creationId xmlns:p14="http://schemas.microsoft.com/office/powerpoint/2010/main" val="36552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1">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Patient Screen</a:t>
            </a:r>
          </a:p>
        </p:txBody>
      </p:sp>
      <p:pic>
        <p:nvPicPr>
          <p:cNvPr id="5" name="Picture 4"/>
          <p:cNvPicPr>
            <a:picLocks noChangeAspect="1"/>
          </p:cNvPicPr>
          <p:nvPr/>
        </p:nvPicPr>
        <p:blipFill rotWithShape="1">
          <a:blip r:embed="rId21">
            <a:extLst>
              <a:ext uri="{28A0092B-C50C-407E-A947-70E740481C1C}">
                <a14:useLocalDpi xmlns:a14="http://schemas.microsoft.com/office/drawing/2010/main" val="0"/>
              </a:ext>
            </a:extLst>
          </a:blip>
          <a:srcRect b="24704"/>
          <a:stretch/>
        </p:blipFill>
        <p:spPr>
          <a:xfrm>
            <a:off x="11768504" y="100892"/>
            <a:ext cx="307621" cy="371422"/>
          </a:xfrm>
          <a:prstGeom prst="rect">
            <a:avLst/>
          </a:prstGeom>
        </p:spPr>
      </p:pic>
      <p:grpSp>
        <p:nvGrpSpPr>
          <p:cNvPr id="52" name="Window"/>
          <p:cNvGrpSpPr/>
          <p:nvPr>
            <p:custDataLst>
              <p:custData r:id="rId1"/>
            </p:custDataLst>
          </p:nvPr>
        </p:nvGrpSpPr>
        <p:grpSpPr>
          <a:xfrm>
            <a:off x="3264217" y="1921935"/>
            <a:ext cx="5222557" cy="4152294"/>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1673659"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New Patient</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7" name="Content"/>
          <p:cNvSpPr/>
          <p:nvPr>
            <p:custDataLst>
              <p:custData r:id="rId2"/>
            </p:custDataLst>
          </p:nvPr>
        </p:nvSpPr>
        <p:spPr>
          <a:xfrm>
            <a:off x="3592530" y="2737303"/>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18" name="Content"/>
          <p:cNvSpPr txBox="1"/>
          <p:nvPr>
            <p:custDataLst>
              <p:custData r:id="rId3"/>
            </p:custDataLst>
          </p:nvPr>
        </p:nvSpPr>
        <p:spPr>
          <a:xfrm>
            <a:off x="3486296" y="2416183"/>
            <a:ext cx="59182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Name</a:t>
            </a:r>
          </a:p>
        </p:txBody>
      </p:sp>
      <p:sp>
        <p:nvSpPr>
          <p:cNvPr id="19" name="Content"/>
          <p:cNvSpPr/>
          <p:nvPr>
            <p:custDataLst>
              <p:custData r:id="rId4"/>
            </p:custDataLst>
          </p:nvPr>
        </p:nvSpPr>
        <p:spPr>
          <a:xfrm>
            <a:off x="5295544" y="5556711"/>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20" name="Content"/>
          <p:cNvSpPr/>
          <p:nvPr>
            <p:custDataLst>
              <p:custData r:id="rId5"/>
            </p:custDataLst>
          </p:nvPr>
        </p:nvSpPr>
        <p:spPr>
          <a:xfrm>
            <a:off x="3592530" y="3400613"/>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1" name="Content"/>
          <p:cNvSpPr txBox="1"/>
          <p:nvPr>
            <p:custDataLst>
              <p:custData r:id="rId6"/>
            </p:custDataLst>
          </p:nvPr>
        </p:nvSpPr>
        <p:spPr>
          <a:xfrm>
            <a:off x="3486296" y="3079493"/>
            <a:ext cx="78386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Surname</a:t>
            </a:r>
          </a:p>
        </p:txBody>
      </p:sp>
      <p:sp>
        <p:nvSpPr>
          <p:cNvPr id="22" name="Content"/>
          <p:cNvSpPr/>
          <p:nvPr>
            <p:custDataLst>
              <p:custData r:id="rId7"/>
            </p:custDataLst>
          </p:nvPr>
        </p:nvSpPr>
        <p:spPr>
          <a:xfrm>
            <a:off x="6048164" y="2705371"/>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3" name="Content"/>
          <p:cNvSpPr txBox="1"/>
          <p:nvPr>
            <p:custDataLst>
              <p:custData r:id="rId8"/>
            </p:custDataLst>
          </p:nvPr>
        </p:nvSpPr>
        <p:spPr>
          <a:xfrm>
            <a:off x="5941930" y="2384251"/>
            <a:ext cx="679994"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Cell No</a:t>
            </a:r>
          </a:p>
        </p:txBody>
      </p:sp>
      <p:sp>
        <p:nvSpPr>
          <p:cNvPr id="24" name="Content"/>
          <p:cNvSpPr/>
          <p:nvPr>
            <p:custDataLst>
              <p:custData r:id="rId9"/>
            </p:custDataLst>
          </p:nvPr>
        </p:nvSpPr>
        <p:spPr>
          <a:xfrm>
            <a:off x="6073345" y="3400613"/>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5" name="Content"/>
          <p:cNvSpPr txBox="1"/>
          <p:nvPr>
            <p:custDataLst>
              <p:custData r:id="rId10"/>
            </p:custDataLst>
          </p:nvPr>
        </p:nvSpPr>
        <p:spPr>
          <a:xfrm>
            <a:off x="5967111" y="3079493"/>
            <a:ext cx="580608"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ID No</a:t>
            </a:r>
          </a:p>
        </p:txBody>
      </p:sp>
      <p:sp>
        <p:nvSpPr>
          <p:cNvPr id="26" name="Content"/>
          <p:cNvSpPr/>
          <p:nvPr>
            <p:custDataLst>
              <p:custData r:id="rId11"/>
            </p:custDataLst>
          </p:nvPr>
        </p:nvSpPr>
        <p:spPr>
          <a:xfrm>
            <a:off x="3592530" y="4109128"/>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7" name="Content"/>
          <p:cNvSpPr txBox="1"/>
          <p:nvPr>
            <p:custDataLst>
              <p:custData r:id="rId12"/>
            </p:custDataLst>
          </p:nvPr>
        </p:nvSpPr>
        <p:spPr>
          <a:xfrm>
            <a:off x="3486296" y="3788008"/>
            <a:ext cx="679994" cy="230832"/>
          </a:xfrm>
          <a:prstGeom prst="rect">
            <a:avLst/>
          </a:prstGeom>
          <a:noFill/>
        </p:spPr>
        <p:txBody>
          <a:bodyPr wrap="squar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Cell No</a:t>
            </a:r>
          </a:p>
        </p:txBody>
      </p:sp>
      <p:sp>
        <p:nvSpPr>
          <p:cNvPr id="28" name="Content"/>
          <p:cNvSpPr/>
          <p:nvPr>
            <p:custDataLst>
              <p:custData r:id="rId13"/>
            </p:custDataLst>
          </p:nvPr>
        </p:nvSpPr>
        <p:spPr>
          <a:xfrm>
            <a:off x="3592530" y="5006688"/>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9" name="Content"/>
          <p:cNvSpPr txBox="1"/>
          <p:nvPr>
            <p:custDataLst>
              <p:custData r:id="rId14"/>
            </p:custDataLst>
          </p:nvPr>
        </p:nvSpPr>
        <p:spPr>
          <a:xfrm>
            <a:off x="3486296" y="4641868"/>
            <a:ext cx="123303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Medical Aid No</a:t>
            </a:r>
          </a:p>
        </p:txBody>
      </p:sp>
      <p:sp>
        <p:nvSpPr>
          <p:cNvPr id="30" name="Content"/>
          <p:cNvSpPr txBox="1"/>
          <p:nvPr>
            <p:custDataLst>
              <p:custData r:id="rId15"/>
            </p:custDataLst>
          </p:nvPr>
        </p:nvSpPr>
        <p:spPr>
          <a:xfrm>
            <a:off x="6005409" y="3826818"/>
            <a:ext cx="121219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Medical Aid Co</a:t>
            </a:r>
          </a:p>
        </p:txBody>
      </p:sp>
      <p:grpSp>
        <p:nvGrpSpPr>
          <p:cNvPr id="31" name="Group 30"/>
          <p:cNvGrpSpPr/>
          <p:nvPr>
            <p:custDataLst>
              <p:custData r:id="rId16"/>
              <p:custData r:id="rId17"/>
            </p:custDataLst>
          </p:nvPr>
        </p:nvGrpSpPr>
        <p:grpSpPr>
          <a:xfrm>
            <a:off x="6048163" y="4095854"/>
            <a:ext cx="2146361" cy="320480"/>
            <a:chOff x="507869" y="3729779"/>
            <a:chExt cx="1471744" cy="320480"/>
          </a:xfrm>
        </p:grpSpPr>
        <p:sp>
          <p:nvSpPr>
            <p:cNvPr id="32" name="Content"/>
            <p:cNvSpPr>
              <a:spLocks/>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232323"/>
                  </a:solidFill>
                  <a:effectLst/>
                  <a:uLnTx/>
                  <a:uFillTx/>
                  <a:latin typeface="Segoe"/>
                  <a:ea typeface="+mn-ea"/>
                  <a:cs typeface="+mn-cs"/>
                </a:rPr>
                <a:t>Text</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p:txBody>
        </p:sp>
        <p:sp>
          <p:nvSpPr>
            <p:cNvPr id="33" name="DownArrow"/>
            <p:cNvSpPr>
              <a:spLocks/>
            </p:cNvSpPr>
            <p:nvPr/>
          </p:nvSpPr>
          <p:spPr bwMode="auto">
            <a:xfrm rot="5400000">
              <a:off x="1853934" y="3856736"/>
              <a:ext cx="60862" cy="5225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34" name="Content"/>
          <p:cNvSpPr/>
          <p:nvPr>
            <p:custDataLst>
              <p:custData r:id="rId18"/>
            </p:custDataLst>
          </p:nvPr>
        </p:nvSpPr>
        <p:spPr>
          <a:xfrm>
            <a:off x="6048163" y="5006688"/>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35" name="Content"/>
          <p:cNvSpPr txBox="1"/>
          <p:nvPr>
            <p:custDataLst>
              <p:custData r:id="rId19"/>
            </p:custDataLst>
          </p:nvPr>
        </p:nvSpPr>
        <p:spPr>
          <a:xfrm>
            <a:off x="5941929" y="4641868"/>
            <a:ext cx="72923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Address</a:t>
            </a:r>
          </a:p>
        </p:txBody>
      </p:sp>
    </p:spTree>
    <p:extLst>
      <p:ext uri="{BB962C8B-B14F-4D97-AF65-F5344CB8AC3E}">
        <p14:creationId xmlns:p14="http://schemas.microsoft.com/office/powerpoint/2010/main" val="271648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New Patient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The file number for the patient will be added automatically as the ID in the database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46733" y="100892"/>
            <a:ext cx="307621" cy="371422"/>
          </a:xfrm>
          <a:prstGeom prst="rect">
            <a:avLst/>
          </a:prstGeom>
        </p:spPr>
      </p:pic>
    </p:spTree>
    <p:extLst>
      <p:ext uri="{BB962C8B-B14F-4D97-AF65-F5344CB8AC3E}">
        <p14:creationId xmlns:p14="http://schemas.microsoft.com/office/powerpoint/2010/main" val="179930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Conclusion</a:t>
            </a:r>
          </a:p>
        </p:txBody>
      </p:sp>
      <p:sp>
        <p:nvSpPr>
          <p:cNvPr id="3" name="Content Placeholder 2"/>
          <p:cNvSpPr>
            <a:spLocks noGrp="1"/>
          </p:cNvSpPr>
          <p:nvPr>
            <p:ph idx="1"/>
          </p:nvPr>
        </p:nvSpPr>
        <p:spPr/>
        <p:txBody>
          <a:bodyPr/>
          <a:lstStyle/>
          <a:p>
            <a:pPr marL="0" indent="0">
              <a:buNone/>
            </a:pPr>
            <a:r>
              <a:rPr lang="en-ZA" dirty="0"/>
              <a:t>Many aspects were changed and integrated, such as patient information, the filing system and the accounts system being refined into one aspect.</a:t>
            </a:r>
          </a:p>
          <a:p>
            <a:pPr marL="0" indent="0">
              <a:buNone/>
            </a:pPr>
            <a:endParaRPr lang="en-ZA" dirty="0"/>
          </a:p>
          <a:p>
            <a:pPr marL="0" indent="0">
              <a:buNone/>
            </a:pPr>
            <a:r>
              <a:rPr lang="en-ZA" dirty="0"/>
              <a:t>I unfortunately ran out of time for aspects such as the printing and emailing of statements as well as syncing the splash screen with the loading of the window.</a:t>
            </a:r>
          </a:p>
          <a:p>
            <a:pPr marL="0" indent="0">
              <a:buNone/>
            </a:pPr>
            <a:endParaRPr lang="en-ZA" dirty="0"/>
          </a:p>
          <a:p>
            <a:pPr marL="0" indent="0">
              <a:buNone/>
            </a:pPr>
            <a:r>
              <a:rPr lang="en-ZA" dirty="0"/>
              <a:t>Through careful database manipulation, I managed to get a similar sort of design and idea to what I had originally set out to do in this document. I was happy with the overall outcome</a:t>
            </a:r>
          </a:p>
        </p:txBody>
      </p:sp>
    </p:spTree>
    <p:extLst>
      <p:ext uri="{BB962C8B-B14F-4D97-AF65-F5344CB8AC3E}">
        <p14:creationId xmlns:p14="http://schemas.microsoft.com/office/powerpoint/2010/main" val="132100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Introduction</a:t>
            </a:r>
          </a:p>
        </p:txBody>
      </p:sp>
      <p:sp>
        <p:nvSpPr>
          <p:cNvPr id="3" name="Content Placeholder 2"/>
          <p:cNvSpPr>
            <a:spLocks noGrp="1"/>
          </p:cNvSpPr>
          <p:nvPr>
            <p:ph idx="1"/>
          </p:nvPr>
        </p:nvSpPr>
        <p:spPr/>
        <p:txBody>
          <a:bodyPr/>
          <a:lstStyle/>
          <a:p>
            <a:r>
              <a:rPr lang="en-ZA" dirty="0"/>
              <a:t>As mentioned later in the technical manual, there application is quite large and the likelihood of achieving everything set out in this manual is unlikely due to limitations of my programming knowledge and the language itself.</a:t>
            </a:r>
          </a:p>
          <a:p>
            <a:endParaRPr lang="en-ZA" dirty="0"/>
          </a:p>
          <a:p>
            <a:r>
              <a:rPr lang="en-ZA" dirty="0"/>
              <a:t>This does not remove the need to have a well constructed plan in any way whatsoever, it just means it is highly likely that the programme will evolve from this plan</a:t>
            </a:r>
          </a:p>
        </p:txBody>
      </p:sp>
    </p:spTree>
    <p:extLst>
      <p:ext uri="{BB962C8B-B14F-4D97-AF65-F5344CB8AC3E}">
        <p14:creationId xmlns:p14="http://schemas.microsoft.com/office/powerpoint/2010/main" val="18180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Splash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Plan to link the loading bar to the application and once it has loaded the </a:t>
            </a:r>
            <a:r>
              <a:rPr lang="en-ZA" dirty="0" err="1">
                <a:solidFill>
                  <a:srgbClr val="2683C6"/>
                </a:solidFill>
              </a:rPr>
              <a:t>splashscreen</a:t>
            </a:r>
            <a:r>
              <a:rPr lang="en-ZA" dirty="0">
                <a:solidFill>
                  <a:srgbClr val="2683C6"/>
                </a:solidFill>
              </a:rPr>
              <a:t> will proceed to the next window</a:t>
            </a:r>
          </a:p>
          <a:p>
            <a:pPr>
              <a:buFont typeface="Arial" panose="020B0604020202020204" pitchFamily="34" charset="0"/>
              <a:buChar char="•"/>
            </a:pPr>
            <a:endParaRPr lang="en-ZA" dirty="0">
              <a:solidFill>
                <a:srgbClr val="2683C6"/>
              </a:solidFill>
            </a:endParaRPr>
          </a:p>
          <a:p>
            <a:pPr>
              <a:buFont typeface="Arial" panose="020B0604020202020204" pitchFamily="34" charset="0"/>
              <a:buChar char="•"/>
            </a:pPr>
            <a:r>
              <a:rPr lang="en-ZA" dirty="0">
                <a:solidFill>
                  <a:srgbClr val="2683C6"/>
                </a:solidFill>
              </a:rPr>
              <a:t> This must be done last only if there is time</a:t>
            </a:r>
          </a:p>
          <a:p>
            <a:pPr>
              <a:buFont typeface="Arial" panose="020B0604020202020204" pitchFamily="34" charset="0"/>
              <a:buChar char="•"/>
            </a:pPr>
            <a:endParaRPr lang="en-ZA" dirty="0">
              <a:solidFill>
                <a:srgbClr val="2683C6"/>
              </a:solidFill>
            </a:endParaRPr>
          </a:p>
          <a:p>
            <a:pPr>
              <a:buFont typeface="Arial" panose="020B0604020202020204" pitchFamily="34" charset="0"/>
              <a:buChar char="•"/>
            </a:pPr>
            <a:r>
              <a:rPr lang="en-ZA" dirty="0">
                <a:solidFill>
                  <a:srgbClr val="2683C6"/>
                </a:solidFill>
              </a:rPr>
              <a:t> If you run out of time recycle the timer you have in your calculator app that will just leave the </a:t>
            </a:r>
            <a:r>
              <a:rPr lang="en-ZA" dirty="0" err="1">
                <a:solidFill>
                  <a:srgbClr val="2683C6"/>
                </a:solidFill>
              </a:rPr>
              <a:t>splashscreen</a:t>
            </a:r>
            <a:r>
              <a:rPr lang="en-ZA" dirty="0">
                <a:solidFill>
                  <a:srgbClr val="2683C6"/>
                </a:solidFill>
              </a:rPr>
              <a:t> up for 5 seconds</a:t>
            </a:r>
          </a:p>
          <a:p>
            <a:pPr>
              <a:buFont typeface="Arial" panose="020B0604020202020204" pitchFamily="34" charset="0"/>
              <a:buChar char="•"/>
            </a:pPr>
            <a:endParaRPr lang="en-ZA" dirty="0">
              <a:solidFill>
                <a:srgbClr val="2683C6"/>
              </a:solidFill>
            </a:endParaRPr>
          </a:p>
          <a:p>
            <a:pPr>
              <a:buFont typeface="Arial" panose="020B0604020202020204" pitchFamily="34" charset="0"/>
              <a:buChar char="•"/>
            </a:pPr>
            <a:r>
              <a:rPr lang="en-ZA" dirty="0">
                <a:solidFill>
                  <a:srgbClr val="2683C6"/>
                </a:solidFill>
              </a:rPr>
              <a:t> Use </a:t>
            </a:r>
            <a:r>
              <a:rPr lang="en-ZA" dirty="0" err="1">
                <a:solidFill>
                  <a:srgbClr val="2683C6"/>
                </a:solidFill>
              </a:rPr>
              <a:t>MainWindow</a:t>
            </a:r>
            <a:r>
              <a:rPr lang="en-ZA" dirty="0">
                <a:solidFill>
                  <a:srgbClr val="2683C6"/>
                </a:solidFill>
              </a:rPr>
              <a:t> for the </a:t>
            </a:r>
            <a:r>
              <a:rPr lang="en-ZA" dirty="0" err="1">
                <a:solidFill>
                  <a:srgbClr val="2683C6"/>
                </a:solidFill>
              </a:rPr>
              <a:t>SplashScreen</a:t>
            </a:r>
            <a:endParaRPr lang="en-ZA" dirty="0">
              <a:solidFill>
                <a:srgbClr val="2683C6"/>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35847" y="481892"/>
            <a:ext cx="307621" cy="371422"/>
          </a:xfrm>
          <a:prstGeom prst="rect">
            <a:avLst/>
          </a:prstGeom>
        </p:spPr>
      </p:pic>
    </p:spTree>
    <p:extLst>
      <p:ext uri="{BB962C8B-B14F-4D97-AF65-F5344CB8AC3E}">
        <p14:creationId xmlns:p14="http://schemas.microsoft.com/office/powerpoint/2010/main" val="227481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9">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Login Screen</a:t>
            </a:r>
          </a:p>
        </p:txBody>
      </p:sp>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4004447" y="2727479"/>
            <a:ext cx="3234554" cy="2454122"/>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1456474"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Login</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66" name="Content"/>
          <p:cNvSpPr/>
          <p:nvPr>
            <p:custDataLst>
              <p:custData r:id="rId2"/>
            </p:custDataLst>
          </p:nvPr>
        </p:nvSpPr>
        <p:spPr>
          <a:xfrm>
            <a:off x="4545649" y="3294775"/>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67" name="Content"/>
          <p:cNvSpPr/>
          <p:nvPr>
            <p:custDataLst>
              <p:custData r:id="rId3"/>
            </p:custDataLst>
          </p:nvPr>
        </p:nvSpPr>
        <p:spPr>
          <a:xfrm>
            <a:off x="4545649" y="4009997"/>
            <a:ext cx="2135359" cy="283464"/>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69" name="Content"/>
          <p:cNvSpPr txBox="1"/>
          <p:nvPr>
            <p:custDataLst>
              <p:custData r:id="rId4"/>
            </p:custDataLst>
          </p:nvPr>
        </p:nvSpPr>
        <p:spPr>
          <a:xfrm>
            <a:off x="5126732" y="2993552"/>
            <a:ext cx="938077"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User Name</a:t>
            </a:r>
          </a:p>
        </p:txBody>
      </p:sp>
      <p:sp>
        <p:nvSpPr>
          <p:cNvPr id="70" name="Content"/>
          <p:cNvSpPr txBox="1"/>
          <p:nvPr>
            <p:custDataLst>
              <p:custData r:id="rId5"/>
            </p:custDataLst>
          </p:nvPr>
        </p:nvSpPr>
        <p:spPr>
          <a:xfrm>
            <a:off x="5135511" y="3679767"/>
            <a:ext cx="81842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Password</a:t>
            </a:r>
          </a:p>
        </p:txBody>
      </p:sp>
      <p:sp>
        <p:nvSpPr>
          <p:cNvPr id="71" name="Content"/>
          <p:cNvSpPr/>
          <p:nvPr>
            <p:custDataLst>
              <p:custData r:id="rId6"/>
            </p:custDataLst>
          </p:nvPr>
        </p:nvSpPr>
        <p:spPr>
          <a:xfrm>
            <a:off x="4545649" y="4551397"/>
            <a:ext cx="897209"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Login</a:t>
            </a:r>
          </a:p>
        </p:txBody>
      </p:sp>
      <p:sp>
        <p:nvSpPr>
          <p:cNvPr id="72" name="Content"/>
          <p:cNvSpPr/>
          <p:nvPr>
            <p:custDataLst>
              <p:custData r:id="rId7"/>
            </p:custDataLst>
          </p:nvPr>
        </p:nvSpPr>
        <p:spPr>
          <a:xfrm>
            <a:off x="5769428" y="4551397"/>
            <a:ext cx="929753"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Add User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194659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Add User Screen</a:t>
            </a:r>
          </a:p>
        </p:txBody>
      </p:sp>
      <p:pic>
        <p:nvPicPr>
          <p:cNvPr id="5" name="Picture 4"/>
          <p:cNvPicPr>
            <a:picLocks noChangeAspect="1"/>
          </p:cNvPicPr>
          <p:nvPr/>
        </p:nvPicPr>
        <p:blipFill rotWithShape="1">
          <a:blip r:embed="rId12">
            <a:extLst>
              <a:ext uri="{28A0092B-C50C-407E-A947-70E740481C1C}">
                <a14:useLocalDpi xmlns:a14="http://schemas.microsoft.com/office/drawing/2010/main" val="0"/>
              </a:ext>
            </a:extLst>
          </a:blip>
          <a:srcRect b="24704"/>
          <a:stretch/>
        </p:blipFill>
        <p:spPr>
          <a:xfrm>
            <a:off x="11735847" y="481892"/>
            <a:ext cx="307621" cy="371422"/>
          </a:xfrm>
          <a:prstGeom prst="rect">
            <a:avLst/>
          </a:prstGeom>
        </p:spPr>
      </p:pic>
      <p:grpSp>
        <p:nvGrpSpPr>
          <p:cNvPr id="6" name="Window"/>
          <p:cNvGrpSpPr/>
          <p:nvPr>
            <p:custDataLst>
              <p:custData r:id="rId1"/>
            </p:custDataLst>
          </p:nvPr>
        </p:nvGrpSpPr>
        <p:grpSpPr>
          <a:xfrm>
            <a:off x="4254818" y="1930717"/>
            <a:ext cx="3234554" cy="3958454"/>
            <a:chOff x="0" y="-167642"/>
            <a:chExt cx="9144000" cy="7025642"/>
          </a:xfrm>
        </p:grpSpPr>
        <p:grpSp>
          <p:nvGrpSpPr>
            <p:cNvPr id="7" name="Group 6"/>
            <p:cNvGrpSpPr/>
            <p:nvPr/>
          </p:nvGrpSpPr>
          <p:grpSpPr>
            <a:xfrm>
              <a:off x="0" y="-167642"/>
              <a:ext cx="9144000" cy="7025642"/>
              <a:chOff x="0" y="-167642"/>
              <a:chExt cx="9144000" cy="7025642"/>
            </a:xfrm>
          </p:grpSpPr>
          <p:sp>
            <p:nvSpPr>
              <p:cNvPr id="15" name="Rectangle 14"/>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6" name="Rectangle 15"/>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7" name="WindowTitle"/>
              <p:cNvSpPr txBox="1"/>
              <p:nvPr/>
            </p:nvSpPr>
            <p:spPr>
              <a:xfrm>
                <a:off x="240977" y="-167642"/>
                <a:ext cx="2235916" cy="651594"/>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New User</a:t>
                </a:r>
              </a:p>
            </p:txBody>
          </p:sp>
        </p:grpSp>
        <p:grpSp>
          <p:nvGrpSpPr>
            <p:cNvPr id="8" name="Minimize - Maximize - Close"/>
            <p:cNvGrpSpPr/>
            <p:nvPr/>
          </p:nvGrpSpPr>
          <p:grpSpPr>
            <a:xfrm>
              <a:off x="8632311" y="92599"/>
              <a:ext cx="384527" cy="78032"/>
              <a:chOff x="9347642" y="131588"/>
              <a:chExt cx="384527" cy="78032"/>
            </a:xfrm>
          </p:grpSpPr>
          <p:cxnSp>
            <p:nvCxnSpPr>
              <p:cNvPr id="10"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2"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3"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4"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9" name="Oval 8"/>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8" name="Content"/>
          <p:cNvSpPr/>
          <p:nvPr>
            <p:custDataLst>
              <p:custData r:id="rId2"/>
            </p:custDataLst>
          </p:nvPr>
        </p:nvSpPr>
        <p:spPr>
          <a:xfrm>
            <a:off x="4796020" y="2532774"/>
            <a:ext cx="2135359" cy="376439"/>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19" name="Content"/>
          <p:cNvSpPr/>
          <p:nvPr>
            <p:custDataLst>
              <p:custData r:id="rId3"/>
            </p:custDataLst>
          </p:nvPr>
        </p:nvSpPr>
        <p:spPr>
          <a:xfrm>
            <a:off x="4796020" y="3247996"/>
            <a:ext cx="2135359" cy="376439"/>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20" name="Content"/>
          <p:cNvSpPr txBox="1"/>
          <p:nvPr>
            <p:custDataLst>
              <p:custData r:id="rId4"/>
            </p:custDataLst>
          </p:nvPr>
        </p:nvSpPr>
        <p:spPr>
          <a:xfrm>
            <a:off x="5377103" y="2231552"/>
            <a:ext cx="938077"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User Name</a:t>
            </a:r>
          </a:p>
        </p:txBody>
      </p:sp>
      <p:sp>
        <p:nvSpPr>
          <p:cNvPr id="21" name="Content"/>
          <p:cNvSpPr txBox="1"/>
          <p:nvPr>
            <p:custDataLst>
              <p:custData r:id="rId5"/>
            </p:custDataLst>
          </p:nvPr>
        </p:nvSpPr>
        <p:spPr>
          <a:xfrm>
            <a:off x="5385882" y="2917767"/>
            <a:ext cx="81842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Password</a:t>
            </a:r>
          </a:p>
        </p:txBody>
      </p:sp>
      <p:sp>
        <p:nvSpPr>
          <p:cNvPr id="23" name="Content"/>
          <p:cNvSpPr/>
          <p:nvPr>
            <p:custDataLst>
              <p:custData r:id="rId6"/>
            </p:custDataLst>
          </p:nvPr>
        </p:nvSpPr>
        <p:spPr>
          <a:xfrm>
            <a:off x="5398822" y="5179967"/>
            <a:ext cx="929753" cy="30358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Add User</a:t>
            </a:r>
            <a:endParaRPr lang="en-US" sz="1200" dirty="0">
              <a:solidFill>
                <a:srgbClr val="000000"/>
              </a:solidFill>
              <a:latin typeface="Segoe UI" pitchFamily="34" charset="0"/>
              <a:cs typeface="Segoe UI" pitchFamily="34" charset="0"/>
            </a:endParaRPr>
          </a:p>
        </p:txBody>
      </p:sp>
      <p:grpSp>
        <p:nvGrpSpPr>
          <p:cNvPr id="27" name="RadioButtonUnselected"/>
          <p:cNvGrpSpPr/>
          <p:nvPr>
            <p:custDataLst>
              <p:custData r:id="rId7"/>
            </p:custDataLst>
          </p:nvPr>
        </p:nvGrpSpPr>
        <p:grpSpPr>
          <a:xfrm>
            <a:off x="4817157" y="3858097"/>
            <a:ext cx="516936" cy="306544"/>
            <a:chOff x="4356895" y="3334651"/>
            <a:chExt cx="516936" cy="230832"/>
          </a:xfrm>
        </p:grpSpPr>
        <p:sp>
          <p:nvSpPr>
            <p:cNvPr id="28" name="Content"/>
            <p:cNvSpPr txBox="1">
              <a:spLocks/>
            </p:cNvSpPr>
            <p:nvPr/>
          </p:nvSpPr>
          <p:spPr>
            <a:xfrm>
              <a:off x="4356895" y="3334651"/>
              <a:ext cx="516936"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User</a:t>
              </a:r>
            </a:p>
          </p:txBody>
        </p:sp>
        <p:sp>
          <p:nvSpPr>
            <p:cNvPr id="29" name="Circle"/>
            <p:cNvSpPr>
              <a:spLocks/>
            </p:cNvSpPr>
            <p:nvPr/>
          </p:nvSpPr>
          <p:spPr>
            <a:xfrm>
              <a:off x="4356895" y="3404916"/>
              <a:ext cx="119960" cy="90303"/>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0" name="RadioButtonSelected"/>
          <p:cNvGrpSpPr/>
          <p:nvPr>
            <p:custDataLst>
              <p:custData r:id="rId8"/>
            </p:custDataLst>
          </p:nvPr>
        </p:nvGrpSpPr>
        <p:grpSpPr>
          <a:xfrm>
            <a:off x="6315180" y="3858097"/>
            <a:ext cx="659604" cy="306544"/>
            <a:chOff x="4356895" y="3334651"/>
            <a:chExt cx="659604" cy="230832"/>
          </a:xfrm>
        </p:grpSpPr>
        <p:sp>
          <p:nvSpPr>
            <p:cNvPr id="31" name="Content"/>
            <p:cNvSpPr txBox="1">
              <a:spLocks/>
            </p:cNvSpPr>
            <p:nvPr/>
          </p:nvSpPr>
          <p:spPr>
            <a:xfrm>
              <a:off x="4356895" y="3334651"/>
              <a:ext cx="659604" cy="230832"/>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Admin</a:t>
              </a:r>
            </a:p>
          </p:txBody>
        </p:sp>
        <p:grpSp>
          <p:nvGrpSpPr>
            <p:cNvPr id="32" name="Group 31"/>
            <p:cNvGrpSpPr/>
            <p:nvPr/>
          </p:nvGrpSpPr>
          <p:grpSpPr>
            <a:xfrm>
              <a:off x="4356895" y="3404916"/>
              <a:ext cx="119960" cy="90303"/>
              <a:chOff x="4356895" y="3404916"/>
              <a:chExt cx="119960" cy="90303"/>
            </a:xfrm>
          </p:grpSpPr>
          <p:sp>
            <p:nvSpPr>
              <p:cNvPr id="33" name="Circle"/>
              <p:cNvSpPr>
                <a:spLocks/>
              </p:cNvSpPr>
              <p:nvPr/>
            </p:nvSpPr>
            <p:spPr>
              <a:xfrm>
                <a:off x="4356895" y="3404916"/>
                <a:ext cx="119960" cy="90303"/>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34" name="InnerCircle"/>
              <p:cNvSpPr>
                <a:spLocks/>
              </p:cNvSpPr>
              <p:nvPr/>
            </p:nvSpPr>
            <p:spPr>
              <a:xfrm>
                <a:off x="4390432" y="3428158"/>
                <a:ext cx="58189" cy="43818"/>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sp>
        <p:nvSpPr>
          <p:cNvPr id="35" name="Content"/>
          <p:cNvSpPr/>
          <p:nvPr>
            <p:custDataLst>
              <p:custData r:id="rId9"/>
            </p:custDataLst>
          </p:nvPr>
        </p:nvSpPr>
        <p:spPr>
          <a:xfrm>
            <a:off x="4817157" y="4538908"/>
            <a:ext cx="2135359" cy="376439"/>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1100" dirty="0">
              <a:solidFill>
                <a:srgbClr val="000000"/>
              </a:solidFill>
              <a:latin typeface="Segoe UI" pitchFamily="34" charset="0"/>
              <a:ea typeface="Segoe UI" pitchFamily="34" charset="0"/>
              <a:cs typeface="Segoe UI" pitchFamily="34" charset="0"/>
            </a:endParaRPr>
          </a:p>
        </p:txBody>
      </p:sp>
      <p:sp>
        <p:nvSpPr>
          <p:cNvPr id="36" name="Content"/>
          <p:cNvSpPr txBox="1"/>
          <p:nvPr>
            <p:custDataLst>
              <p:custData r:id="rId10"/>
            </p:custDataLst>
          </p:nvPr>
        </p:nvSpPr>
        <p:spPr>
          <a:xfrm>
            <a:off x="5407019" y="4208679"/>
            <a:ext cx="1307346"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Admin Password</a:t>
            </a:r>
          </a:p>
        </p:txBody>
      </p:sp>
    </p:spTree>
    <p:extLst>
      <p:ext uri="{BB962C8B-B14F-4D97-AF65-F5344CB8AC3E}">
        <p14:creationId xmlns:p14="http://schemas.microsoft.com/office/powerpoint/2010/main" val="94519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Add User Screen</a:t>
            </a:r>
          </a:p>
        </p:txBody>
      </p:sp>
      <p:sp>
        <p:nvSpPr>
          <p:cNvPr id="4" name="Content Placeholder 3"/>
          <p:cNvSpPr>
            <a:spLocks noGrp="1"/>
          </p:cNvSpPr>
          <p:nvPr>
            <p:ph idx="1"/>
          </p:nvPr>
        </p:nvSpPr>
        <p:spPr/>
        <p:txBody>
          <a:bodyPr/>
          <a:lstStyle/>
          <a:p>
            <a:pPr>
              <a:buFont typeface="Arial" panose="020B0604020202020204" pitchFamily="34" charset="0"/>
              <a:buChar char="•"/>
            </a:pPr>
            <a:r>
              <a:rPr lang="en-ZA" dirty="0">
                <a:solidFill>
                  <a:srgbClr val="2683C6"/>
                </a:solidFill>
              </a:rPr>
              <a:t> Admin Password box is only visible when admin radio is selected</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704"/>
          <a:stretch/>
        </p:blipFill>
        <p:spPr>
          <a:xfrm>
            <a:off x="11735847" y="481892"/>
            <a:ext cx="307621" cy="371422"/>
          </a:xfrm>
          <a:prstGeom prst="rect">
            <a:avLst/>
          </a:prstGeom>
        </p:spPr>
      </p:pic>
    </p:spTree>
    <p:extLst>
      <p:ext uri="{BB962C8B-B14F-4D97-AF65-F5344CB8AC3E}">
        <p14:creationId xmlns:p14="http://schemas.microsoft.com/office/powerpoint/2010/main" val="13309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7">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Home Screen</a:t>
            </a:r>
          </a:p>
        </p:txBody>
      </p:sp>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b="24704"/>
          <a:stretch/>
        </p:blipFill>
        <p:spPr>
          <a:xfrm>
            <a:off x="11768505" y="449889"/>
            <a:ext cx="307621" cy="371422"/>
          </a:xfrm>
          <a:prstGeom prst="rect">
            <a:avLst/>
          </a:prstGeom>
        </p:spPr>
      </p:pic>
      <p:grpSp>
        <p:nvGrpSpPr>
          <p:cNvPr id="52" name="Window"/>
          <p:cNvGrpSpPr/>
          <p:nvPr>
            <p:custDataLst>
              <p:custData r:id="rId1"/>
            </p:custDataLst>
          </p:nvPr>
        </p:nvGrpSpPr>
        <p:grpSpPr>
          <a:xfrm>
            <a:off x="3264217" y="1921935"/>
            <a:ext cx="5222557" cy="3511866"/>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2032214"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Home Screen</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67" name="Content"/>
          <p:cNvSpPr/>
          <p:nvPr>
            <p:custDataLst>
              <p:custData r:id="rId2"/>
            </p:custDataLst>
          </p:nvPr>
        </p:nvSpPr>
        <p:spPr>
          <a:xfrm>
            <a:off x="3455948" y="2252164"/>
            <a:ext cx="2192377" cy="136733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Filing (Patient Search)</a:t>
            </a:r>
          </a:p>
        </p:txBody>
      </p:sp>
      <p:sp>
        <p:nvSpPr>
          <p:cNvPr id="71" name="Content"/>
          <p:cNvSpPr/>
          <p:nvPr>
            <p:custDataLst>
              <p:custData r:id="rId3"/>
            </p:custDataLst>
          </p:nvPr>
        </p:nvSpPr>
        <p:spPr>
          <a:xfrm>
            <a:off x="5949599" y="3771899"/>
            <a:ext cx="2192377" cy="136733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History</a:t>
            </a:r>
          </a:p>
        </p:txBody>
      </p:sp>
      <p:sp>
        <p:nvSpPr>
          <p:cNvPr id="72" name="Content"/>
          <p:cNvSpPr/>
          <p:nvPr>
            <p:custDataLst>
              <p:custData r:id="rId4"/>
            </p:custDataLst>
          </p:nvPr>
        </p:nvSpPr>
        <p:spPr>
          <a:xfrm>
            <a:off x="5949600" y="2244770"/>
            <a:ext cx="2192377" cy="136733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Accounts</a:t>
            </a:r>
          </a:p>
        </p:txBody>
      </p:sp>
      <p:sp>
        <p:nvSpPr>
          <p:cNvPr id="73" name="Content"/>
          <p:cNvSpPr/>
          <p:nvPr>
            <p:custDataLst>
              <p:custData r:id="rId5"/>
            </p:custDataLst>
          </p:nvPr>
        </p:nvSpPr>
        <p:spPr>
          <a:xfrm>
            <a:off x="3466351" y="3771899"/>
            <a:ext cx="2192377" cy="136733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Appointments</a:t>
            </a:r>
          </a:p>
        </p:txBody>
      </p:sp>
    </p:spTree>
    <p:extLst>
      <p:ext uri="{BB962C8B-B14F-4D97-AF65-F5344CB8AC3E}">
        <p14:creationId xmlns:p14="http://schemas.microsoft.com/office/powerpoint/2010/main" val="7464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0">
            <a:biLevel thresh="50000"/>
            <a:extLst>
              <a:ext uri="{28A0092B-C50C-407E-A947-70E740481C1C}">
                <a14:useLocalDpi xmlns:a14="http://schemas.microsoft.com/office/drawing/2010/main" val="0"/>
              </a:ext>
            </a:extLst>
          </a:blip>
          <a:srcRect b="24704"/>
          <a:stretch/>
        </p:blipFill>
        <p:spPr>
          <a:xfrm>
            <a:off x="97658" y="6439975"/>
            <a:ext cx="307621" cy="371422"/>
          </a:xfrm>
          <a:prstGeom prst="rect">
            <a:avLst/>
          </a:prstGeom>
        </p:spPr>
      </p:pic>
      <p:sp>
        <p:nvSpPr>
          <p:cNvPr id="3" name="Title 2"/>
          <p:cNvSpPr>
            <a:spLocks noGrp="1"/>
          </p:cNvSpPr>
          <p:nvPr>
            <p:ph type="title"/>
          </p:nvPr>
        </p:nvSpPr>
        <p:spPr/>
        <p:txBody>
          <a:bodyPr/>
          <a:lstStyle/>
          <a:p>
            <a:r>
              <a:rPr lang="en-ZA" dirty="0">
                <a:solidFill>
                  <a:srgbClr val="2683C6"/>
                </a:solidFill>
                <a:latin typeface="SnasmW00-Regular" panose="020B0605040202040204" pitchFamily="34" charset="0"/>
              </a:rPr>
              <a:t>Search Patient Screen</a:t>
            </a:r>
          </a:p>
        </p:txBody>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b="24704"/>
          <a:stretch/>
        </p:blipFill>
        <p:spPr>
          <a:xfrm>
            <a:off x="11724961" y="492778"/>
            <a:ext cx="307621" cy="371422"/>
          </a:xfrm>
          <a:prstGeom prst="rect">
            <a:avLst/>
          </a:prstGeom>
        </p:spPr>
      </p:pic>
      <p:grpSp>
        <p:nvGrpSpPr>
          <p:cNvPr id="52" name="Window"/>
          <p:cNvGrpSpPr/>
          <p:nvPr>
            <p:custDataLst>
              <p:custData r:id="rId1"/>
            </p:custDataLst>
          </p:nvPr>
        </p:nvGrpSpPr>
        <p:grpSpPr>
          <a:xfrm>
            <a:off x="3264217" y="1921935"/>
            <a:ext cx="3920354" cy="3139922"/>
            <a:chOff x="0" y="-69516"/>
            <a:chExt cx="9144000" cy="6927516"/>
          </a:xfrm>
        </p:grpSpPr>
        <p:grpSp>
          <p:nvGrpSpPr>
            <p:cNvPr id="53" name="Group 52"/>
            <p:cNvGrpSpPr/>
            <p:nvPr/>
          </p:nvGrpSpPr>
          <p:grpSpPr>
            <a:xfrm>
              <a:off x="0" y="-69516"/>
              <a:ext cx="9144000" cy="6927516"/>
              <a:chOff x="0" y="-69516"/>
              <a:chExt cx="9144000" cy="6927516"/>
            </a:xfrm>
          </p:grpSpPr>
          <p:sp>
            <p:nvSpPr>
              <p:cNvPr id="61" name="Rectangle 6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2" name="Rectangle 6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63" name="WindowTitle"/>
              <p:cNvSpPr txBox="1"/>
              <p:nvPr/>
            </p:nvSpPr>
            <p:spPr>
              <a:xfrm>
                <a:off x="240977" y="-69516"/>
                <a:ext cx="1179688" cy="455340"/>
              </a:xfrm>
              <a:prstGeom prst="rect">
                <a:avLst/>
              </a:prstGeom>
              <a:noFill/>
            </p:spPr>
            <p:txBody>
              <a:bodyPr wrap="none" lIns="45720" tIns="18288" rIns="91440" bIns="27432" rtlCol="0" anchor="ctr" anchorCtr="0">
                <a:spAutoFit/>
              </a:bodyPr>
              <a:lstStyle/>
              <a:p>
                <a:r>
                  <a:rPr lang="en-US" sz="1200" dirty="0">
                    <a:solidFill>
                      <a:prstClr val="white"/>
                    </a:solidFill>
                    <a:latin typeface="Segoe UI" pitchFamily="34" charset="0"/>
                    <a:ea typeface="Segoe UI" pitchFamily="34" charset="0"/>
                    <a:cs typeface="Segoe UI" pitchFamily="34" charset="0"/>
                  </a:rPr>
                  <a:t>Patients</a:t>
                </a:r>
              </a:p>
            </p:txBody>
          </p:sp>
        </p:grpSp>
        <p:grpSp>
          <p:nvGrpSpPr>
            <p:cNvPr id="54" name="Minimize - Maximize - Close"/>
            <p:cNvGrpSpPr/>
            <p:nvPr/>
          </p:nvGrpSpPr>
          <p:grpSpPr>
            <a:xfrm>
              <a:off x="8632311" y="92599"/>
              <a:ext cx="384527" cy="78032"/>
              <a:chOff x="9347642" y="131588"/>
              <a:chExt cx="384527" cy="78032"/>
            </a:xfrm>
          </p:grpSpPr>
          <p:cxnSp>
            <p:nvCxnSpPr>
              <p:cNvPr id="5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5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5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6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5" name="Oval 5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7" name="Group 16"/>
          <p:cNvGrpSpPr/>
          <p:nvPr>
            <p:custDataLst>
              <p:custData r:id="rId2"/>
              <p:custData r:id="rId3"/>
            </p:custDataLst>
          </p:nvPr>
        </p:nvGrpSpPr>
        <p:grpSpPr>
          <a:xfrm>
            <a:off x="5359504" y="2656866"/>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Name</a:t>
              </a: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20" name="List"/>
          <p:cNvGrpSpPr/>
          <p:nvPr>
            <p:custDataLst>
              <p:custData r:id="rId4"/>
              <p:custData r:id="rId5"/>
            </p:custDataLst>
          </p:nvPr>
        </p:nvGrpSpPr>
        <p:grpSpPr>
          <a:xfrm>
            <a:off x="3549688" y="2687064"/>
            <a:ext cx="1471745" cy="2054120"/>
            <a:chOff x="6284282" y="5044177"/>
            <a:chExt cx="1471745" cy="1628694"/>
          </a:xfrm>
        </p:grpSpPr>
        <p:sp>
          <p:nvSpPr>
            <p:cNvPr id="21" name="Content"/>
            <p:cNvSpPr/>
            <p:nvPr/>
          </p:nvSpPr>
          <p:spPr bwMode="auto">
            <a:xfrm>
              <a:off x="6284282" y="5044177"/>
              <a:ext cx="1471745" cy="1628694"/>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Name</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Surname</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a:solidFill>
                    <a:srgbClr val="232323"/>
                  </a:solidFill>
                  <a:latin typeface="Segoe"/>
                </a:rPr>
                <a:t>ID Number</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a:ln>
                    <a:noFill/>
                  </a:ln>
                  <a:solidFill>
                    <a:srgbClr val="232323"/>
                  </a:solidFill>
                  <a:effectLst/>
                  <a:uLnTx/>
                  <a:uFillTx/>
                  <a:latin typeface="Segoe"/>
                  <a:ea typeface="+mn-ea"/>
                  <a:cs typeface="+mn-cs"/>
                </a:rPr>
                <a:t>Medical Aid Number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a:solidFill>
                    <a:srgbClr val="232323"/>
                  </a:solidFill>
                  <a:latin typeface="Segoe"/>
                </a:rPr>
                <a:t>File Number</a:t>
              </a:r>
              <a:endParaRPr kumimoji="0" lang="en-US" sz="1100" b="0" i="0" u="none" strike="noStrike" kern="0" cap="none" spc="0" normalizeH="0" baseline="0" noProof="0" dirty="0">
                <a:ln>
                  <a:noFill/>
                </a:ln>
                <a:solidFill>
                  <a:srgbClr val="232323"/>
                </a:solidFill>
                <a:effectLst/>
                <a:uLnTx/>
                <a:uFillTx/>
                <a:latin typeface="Segoe"/>
                <a:ea typeface="+mn-ea"/>
                <a:cs typeface="+mn-cs"/>
              </a:endParaRPr>
            </a:p>
          </p:txBody>
        </p:sp>
        <p:sp>
          <p:nvSpPr>
            <p:cNvPr id="22"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3" name="Content"/>
          <p:cNvSpPr txBox="1"/>
          <p:nvPr>
            <p:custDataLst>
              <p:custData r:id="rId6"/>
            </p:custDataLst>
          </p:nvPr>
        </p:nvSpPr>
        <p:spPr>
          <a:xfrm>
            <a:off x="5300437" y="2370191"/>
            <a:ext cx="836639"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Search By</a:t>
            </a:r>
          </a:p>
        </p:txBody>
      </p:sp>
      <p:sp>
        <p:nvSpPr>
          <p:cNvPr id="77" name="Content"/>
          <p:cNvSpPr/>
          <p:nvPr>
            <p:custDataLst>
              <p:custData r:id="rId7"/>
            </p:custDataLst>
          </p:nvPr>
        </p:nvSpPr>
        <p:spPr>
          <a:xfrm>
            <a:off x="3549688" y="2370191"/>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a:solidFill>
                  <a:srgbClr val="000000"/>
                </a:solidFill>
                <a:latin typeface="Segoe UI" pitchFamily="34" charset="0"/>
                <a:cs typeface="Segoe UI" pitchFamily="34" charset="0"/>
              </a:rPr>
              <a:t>Search</a:t>
            </a:r>
          </a:p>
        </p:txBody>
      </p:sp>
      <p:sp>
        <p:nvSpPr>
          <p:cNvPr id="90" name="Content"/>
          <p:cNvSpPr/>
          <p:nvPr>
            <p:custDataLst>
              <p:custData r:id="rId8"/>
            </p:custDataLst>
          </p:nvPr>
        </p:nvSpPr>
        <p:spPr>
          <a:xfrm>
            <a:off x="5542080" y="3767246"/>
            <a:ext cx="1106592" cy="90873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View History</a:t>
            </a:r>
          </a:p>
        </p:txBody>
      </p:sp>
    </p:spTree>
    <p:extLst>
      <p:ext uri="{BB962C8B-B14F-4D97-AF65-F5344CB8AC3E}">
        <p14:creationId xmlns:p14="http://schemas.microsoft.com/office/powerpoint/2010/main" val="260945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Text" Revision="1" Stencil="System.Storyboarding.Common" StencilVersion="0.1"/>
</Control>
</file>

<file path=customXml/item100.xml><?xml version="1.0" encoding="utf-8"?>
<Control xmlns="http://schemas.microsoft.com/VisualStudio/2011/storyboarding/control">
  <Id Name="System.Storyboarding.WindowsApps.WindowsAppsEditBox" Revision="1" Stencil="System.Storyboarding.WindowsApps" StencilVersion="0.1"/>
</Control>
</file>

<file path=customXml/item101.xml><?xml version="1.0" encoding="utf-8"?>
<Control xmlns="http://schemas.microsoft.com/VisualStudio/2011/storyboarding/control">
  <Id Name="System.Storyboarding.WindowsApps.WindowsAppsEditBox" Revision="1" Stencil="System.Storyboarding.WindowsApps" StencilVersion="0.1"/>
</Control>
</file>

<file path=customXml/item10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3.xml><?xml version="1.0" encoding="utf-8"?>
<Control xmlns="http://schemas.microsoft.com/VisualStudio/2011/storyboarding/control">
  <Id Name="System.Storyboarding.Common.Text" Revision="1" Stencil="System.Storyboarding.Common" StencilVersion="0.1"/>
</Control>
</file>

<file path=customXml/item104.xml><?xml version="1.0" encoding="utf-8"?>
<Control xmlns="http://schemas.microsoft.com/VisualStudio/2011/storyboarding/control">
  <Id Name="System.Storyboarding.WindowsApps.WindowsAppsButton" Revision="1" Stencil="System.Storyboarding.WindowsApps" StencilVersion="0.1"/>
</Control>
</file>

<file path=customXml/item105.xml><?xml version="1.0" encoding="utf-8"?>
<Control xmlns="http://schemas.microsoft.com/VisualStudio/2011/storyboarding/control">
  <Id Name="System.Storyboarding.WindowsApps.DateTimePicker" Revision="1" Stencil="System.Storyboarding.WindowsApps" StencilVersion="0.1"/>
</Control>
</file>

<file path=customXml/item11.xml><?xml version="1.0" encoding="utf-8"?>
<Control xmlns="http://schemas.microsoft.com/VisualStudio/2011/storyboarding/control">
  <Id Name="System.Storyboarding.Common.Button" Revision="1" Stencil="System.Storyboarding.Common" StencilVersion="0.1"/>
</Control>
</file>

<file path=customXml/item1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13.xml><?xml version="1.0" encoding="utf-8"?>
<Control xmlns="http://schemas.microsoft.com/VisualStudio/2011/storyboarding/control">
  <Id Name="System.Storyboarding.Common.Text" Revision="1" Stencil="System.Storyboarding.Common" StencilVersion="0.1"/>
</Control>
</file>

<file path=customXml/item14.xml><?xml version="1.0" encoding="utf-8"?>
<Control xmlns="http://schemas.microsoft.com/VisualStudio/2011/storyboarding/control">
  <Id Name="System.Storyboarding.Backgrounds.Window" Revision="1" Stencil="System.Storyboarding.Backgrounds"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TextArea" Revision="1" Stencil="System.Storyboarding.Common" StencilVersion="0.1"/>
</Control>
</file>

<file path=customXml/item17.xml><?xml version="1.0" encoding="utf-8"?>
<Control xmlns="http://schemas.microsoft.com/VisualStudio/2011/storyboarding/control">
  <Id Name="System.Storyboarding.Common.Button" Revision="1" Stencil="System.Storyboarding.Common" StencilVersion="0.1"/>
</Control>
</file>

<file path=customXml/item18.xml><?xml version="1.0" encoding="utf-8"?>
<Control xmlns="http://schemas.microsoft.com/VisualStudio/2011/storyboarding/control">
  <Id Name="System.Storyboarding.WindowsApps.WindowsAppsComboBox" Revision="1" Stencil="System.Storyboarding.WindowsApps" StencilVersion="0.1"/>
</Control>
</file>

<file path=customXml/item19.xml><?xml version="1.0" encoding="utf-8"?>
<Control xmlns="http://schemas.microsoft.com/VisualStudio/2011/storyboarding/control">
  <Id Name="System.Storyboarding.Common.TextInput" Revision="1" Stencil="System.Storyboarding.Common" StencilVersion="0.1"/>
</Control>
</file>

<file path=customXml/item2.xml><?xml version="1.0" encoding="utf-8"?>
<Control xmlns="http://schemas.microsoft.com/VisualStudio/2011/storyboarding/control">
  <Id Name="System.Storyboarding.WindowsApps.WindowsAppsEditBox" Revision="1" Stencil="System.Storyboarding.WindowsApps" StencilVersion="0.1"/>
</Control>
</file>

<file path=customXml/item20.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21.xml><?xml version="1.0" encoding="utf-8"?>
<Control xmlns="http://schemas.microsoft.com/VisualStudio/2011/storyboarding/control">
  <Id Name="System.Storyboarding.Common.Button" Revision="1" Stencil="System.Storyboarding.Common" StencilVersion="0.1"/>
</Control>
</file>

<file path=customXml/item22.xml><?xml version="1.0" encoding="utf-8"?>
<Control xmlns="http://schemas.microsoft.com/VisualStudio/2011/storyboarding/control">
  <Id Name="System.Storyboarding.Common.Text" Revision="1" Stencil="System.Storyboarding.Common" StencilVersion="0.1"/>
</Control>
</file>

<file path=customXml/item23.xml><?xml version="1.0" encoding="utf-8"?>
<Control xmlns="http://schemas.microsoft.com/VisualStudio/2011/storyboarding/control">
  <Id Name="System.Storyboarding.WindowsApps.WindowsAppsEditBox" Revision="1" Stencil="System.Storyboarding.WindowsApps" StencilVersion="0.1"/>
</Control>
</file>

<file path=customXml/item24.xml><?xml version="1.0" encoding="utf-8"?>
<Control xmlns="http://schemas.microsoft.com/VisualStudio/2011/storyboarding/control">
  <Id Name="System.Storyboarding.WindowsApps.WindowsAppsEditBox" Revision="1" Stencil="System.Storyboarding.WindowsApps" StencilVersion="0.1"/>
</Control>
</file>

<file path=customXml/item25.xml><?xml version="1.0" encoding="utf-8"?>
<Control xmlns="http://schemas.microsoft.com/VisualStudio/2011/storyboarding/control">
  <Id Name="System.Storyboarding.Common.RadioButtonSelected" Revision="1" Stencil="System.Storyboarding.Common" StencilVersion="0.1"/>
</Control>
</file>

<file path=customXml/item26.xml><?xml version="1.0" encoding="utf-8"?>
<Control xmlns="http://schemas.microsoft.com/VisualStudio/2011/storyboarding/control">
  <Id Name="System.Storyboarding.Common.Button" Revision="1" Stencil="System.Storyboarding.Common" StencilVersion="0.1"/>
</Control>
</file>

<file path=customXml/item27.xml><?xml version="1.0" encoding="utf-8"?>
<Control xmlns="http://schemas.microsoft.com/VisualStudio/2011/storyboarding/control">
  <Id Name="System.Storyboarding.Common.Text" Revision="1" Stencil="System.Storyboarding.Common" StencilVersion="0.1"/>
</Control>
</file>

<file path=customXml/item28.xml><?xml version="1.0" encoding="utf-8"?>
<Control xmlns="http://schemas.microsoft.com/VisualStudio/2011/storyboarding/control">
  <Id Name="System.Storyboarding.WindowsApps.WindowsAppsEditBox" Revision="1" Stencil="System.Storyboarding.WindowsApps" StencilVersion="0.1"/>
</Control>
</file>

<file path=customXml/item29.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30.xml><?xml version="1.0" encoding="utf-8"?>
<Control xmlns="http://schemas.microsoft.com/VisualStudio/2011/storyboarding/control">
  <Id Name="System.Storyboarding.WindowsApps.WindowsAppsEditBox" Revision="1" Stencil="System.Storyboarding.WindowsApps" StencilVersion="0.1"/>
</Control>
</file>

<file path=customXml/item31.xml><?xml version="1.0" encoding="utf-8"?>
<Control xmlns="http://schemas.microsoft.com/VisualStudio/2011/storyboarding/control">
  <Id Name="System.Storyboarding.WindowsApps.WindowsAppsListBox" Revision="1" Stencil="System.Storyboarding.WindowsApps" StencilVersion="0.1"/>
</Control>
</file>

<file path=customXml/item32.xml><?xml version="1.0" encoding="utf-8"?>
<Control xmlns="http://schemas.microsoft.com/VisualStudio/2011/storyboarding/control">
  <Id Name="System.Storyboarding.WindowsApps.WindowsAppsListBox" Revision="1" Stencil="System.Storyboarding.WindowsApps" StencilVersion="0.1"/>
</Control>
</file>

<file path=customXml/item33.xml><?xml version="1.0" encoding="utf-8"?>
<Control xmlns="http://schemas.microsoft.com/VisualStudio/2011/storyboarding/control">
  <Id Name="System.Storyboarding.Common.Button" Revision="1" Stencil="System.Storyboarding.Common" StencilVersion="0.1"/>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WindowsApps.DateTimePicker" Revision="1" Stencil="System.Storyboarding.WindowsApps" StencilVersion="0.1"/>
</Control>
</file>

<file path=customXml/item36.xml><?xml version="1.0" encoding="utf-8"?>
<Control xmlns="http://schemas.microsoft.com/VisualStudio/2011/storyboarding/control">
  <Id Name="e277fcca-87a5-46f1-894d-312df1ee4e3f" RevisionId="28251bc5-c0d8-4cb4-be58-e5c107be1f2b" Stencil="172d6d98-e5c9-42e9-a209-79f7a94bbd38" StencilRevisionId="00000000-0000-0000-0000-000000000000" StencilVersion="0.0"/>
</Control>
</file>

<file path=customXml/item37.xml><?xml version="1.0" encoding="utf-8"?>
<Control xmlns="http://schemas.microsoft.com/VisualStudio/2011/storyboarding/control">
  <Id Name="System.Storyboarding.Common.Button" Revision="1" Stencil="System.Storyboarding.Common" StencilVersion="0.1"/>
</Control>
</file>

<file path=customXml/item38.xml><?xml version="1.0" encoding="utf-8"?>
<Control xmlns="http://schemas.microsoft.com/VisualStudio/2011/storyboarding/control">
  <Id Name="System.Storyboarding.Backgrounds.Window" Revision="1" Stencil="System.Storyboarding.Backgrounds" StencilVersion="0.1"/>
</Control>
</file>

<file path=customXml/item39.xml><?xml version="1.0" encoding="utf-8"?>
<Control xmlns="http://schemas.microsoft.com/VisualStudio/2011/storyboarding/control">
  <Id Name="System.Storyboarding.WindowsApps.WindowsAppsEditBox" Revision="1" Stencil="System.Storyboarding.WindowsApps" StencilVersion="0.1"/>
</Control>
</file>

<file path=customXml/item4.xml><?xml version="1.0" encoding="utf-8"?>
<Control xmlns="http://schemas.microsoft.com/VisualStudio/2011/storyboarding/control">
  <Id Name="System.Storyboarding.WindowsApps.WindowsAppsEditBox" Revision="1" Stencil="System.Storyboarding.WindowsApps" StencilVersion="0.1"/>
</Control>
</file>

<file path=customXml/item40.xml><?xml version="1.0" encoding="utf-8"?>
<Control xmlns="http://schemas.microsoft.com/VisualStudio/2011/storyboarding/control">
  <Id Name="System.Storyboarding.Common.Text" Revision="1" Stencil="System.Storyboarding.Common" StencilVersion="0.1"/>
</Control>
</file>

<file path=customXml/item41.xml><?xml version="1.0" encoding="utf-8"?>
<Control xmlns="http://schemas.microsoft.com/VisualStudio/2011/storyboarding/control">
  <Id Name="System.Storyboarding.Common.Button" Revision="1" Stencil="System.Storyboarding.Common" StencilVersion="0.1"/>
</Control>
</file>

<file path=customXml/item42.xml><?xml version="1.0" encoding="utf-8"?>
<Control xmlns="http://schemas.microsoft.com/VisualStudio/2011/storyboarding/control">
  <Id Name="System.Storyboarding.Common.Button" Revision="1" Stencil="System.Storyboarding.Common" StencilVersion="0.1"/>
</Control>
</file>

<file path=customXml/item43.xml><?xml version="1.0" encoding="utf-8"?>
<Control xmlns="http://schemas.microsoft.com/VisualStudio/2011/storyboarding/control">
  <Id Name="System.Storyboarding.WindowsApps.WindowsAppsComboBox" Revision="1" Stencil="System.Storyboarding.WindowsApps" StencilVersion="0.1"/>
</Control>
</file>

<file path=customXml/item44.xml><?xml version="1.0" encoding="utf-8"?>
<Control xmlns="http://schemas.microsoft.com/VisualStudio/2011/storyboarding/control">
  <Id Name="System.Storyboarding.Common.Button" Revision="1" Stencil="System.Storyboarding.Common" StencilVersion="0.1"/>
</Control>
</file>

<file path=customXml/item45.xml><?xml version="1.0" encoding="utf-8"?>
<Control xmlns="http://schemas.microsoft.com/VisualStudio/2011/storyboarding/control">
  <Id Name="System.Storyboarding.WindowsApps.WindowsAppsComboBox" Revision="1" Stencil="System.Storyboarding.WindowsApps" StencilVersion="0.1"/>
</Control>
</file>

<file path=customXml/item46.xml><?xml version="1.0" encoding="utf-8"?>
<Control xmlns="http://schemas.microsoft.com/VisualStudio/2011/storyboarding/control">
  <Id Name="System.Storyboarding.Backgrounds.Window" Revision="1" Stencil="System.Storyboarding.Backgrounds" StencilVersion="0.1"/>
</Control>
</file>

<file path=customXml/item47.xml><?xml version="1.0" encoding="utf-8"?>
<Control xmlns="http://schemas.microsoft.com/VisualStudio/2011/storyboarding/control">
  <Id Name="System.Storyboarding.WindowsApps.WindowsAppsEditBox" Revision="1" Stencil="System.Storyboarding.WindowsApps" StencilVersion="0.1"/>
</Control>
</file>

<file path=customXml/item48.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49.xml><?xml version="1.0" encoding="utf-8"?>
<Control xmlns="http://schemas.microsoft.com/VisualStudio/2011/storyboarding/control">
  <Id Name="System.Storyboarding.Common.DataGrid" Revision="1" Stencil="System.Storyboarding.Common" StencilVersion="0.1"/>
</Control>
</file>

<file path=customXml/item5.xml><?xml version="1.0" encoding="utf-8"?>
<Control xmlns="http://schemas.microsoft.com/VisualStudio/2011/storyboarding/control">
  <Id Name="System.Storyboarding.Common.RadioButtonUnselected" Revision="1" Stencil="System.Storyboarding.Common" StencilVersion="0.1"/>
</Control>
</file>

<file path=customXml/item50.xml><?xml version="1.0" encoding="utf-8"?>
<Control xmlns="http://schemas.microsoft.com/VisualStudio/2011/storyboarding/control">
  <Id Name="System.Storyboarding.Common.Text" Revision="1" Stencil="System.Storyboarding.Common" StencilVersion="0.1"/>
</Control>
</file>

<file path=customXml/item51.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52.xml><?xml version="1.0" encoding="utf-8"?>
<Control xmlns="http://schemas.microsoft.com/VisualStudio/2011/storyboarding/control">
  <Id Name="System.Storyboarding.Common.Button" Revision="1" Stencil="System.Storyboarding.Common" StencilVersion="0.1"/>
</Control>
</file>

<file path=customXml/item53.xml><?xml version="1.0" encoding="utf-8"?>
<Control xmlns="http://schemas.microsoft.com/VisualStudio/2011/storyboarding/control">
  <Id Name="System.Storyboarding.Backgrounds.Window" Revision="1" Stencil="System.Storyboarding.Backgrounds" StencilVersion="0.1"/>
</Control>
</file>

<file path=customXml/item54.xml><?xml version="1.0" encoding="utf-8"?>
<Control xmlns="http://schemas.microsoft.com/VisualStudio/2011/storyboarding/control">
  <Id Name="System.Storyboarding.Common.Button" Revision="1" Stencil="System.Storyboarding.Common" StencilVersion="0.1"/>
</Control>
</file>

<file path=customXml/item55.xml><?xml version="1.0" encoding="utf-8"?>
<Control xmlns="http://schemas.microsoft.com/VisualStudio/2011/storyboarding/control">
  <Id Name="System.Storyboarding.Common.Text" Revision="1" Stencil="System.Storyboarding.Common" StencilVersion="0.1"/>
</Control>
</file>

<file path=customXml/item56.xml><?xml version="1.0" encoding="utf-8"?>
<Control xmlns="http://schemas.microsoft.com/VisualStudio/2011/storyboarding/control">
  <Id Name="System.Storyboarding.WindowsApps.WindowsAppsComboBox" Revision="1" Stencil="System.Storyboarding.WindowsApps" StencilVersion="0.1"/>
</Control>
</file>

<file path=customXml/item57.xml><?xml version="1.0" encoding="utf-8"?>
<Control xmlns="http://schemas.microsoft.com/VisualStudio/2011/storyboarding/control">
  <Id Name="System.Storyboarding.Common.Button" Revision="1" Stencil="System.Storyboarding.Common" StencilVersion="0.1"/>
</Control>
</file>

<file path=customXml/item58.xml><?xml version="1.0" encoding="utf-8"?>
<Control xmlns="http://schemas.microsoft.com/VisualStudio/2011/storyboarding/control">
  <Id Name="System.Storyboarding.Common.Text" Revision="1" Stencil="System.Storyboarding.Common" StencilVersion="0.1"/>
</Control>
</file>

<file path=customXml/item59.xml><?xml version="1.0" encoding="utf-8"?>
<Control xmlns="http://schemas.microsoft.com/VisualStudio/2011/storyboarding/control">
  <Id Name="System.Storyboarding.Common.Text" Revision="1" Stencil="System.Storyboarding.Common" StencilVersion="0.1"/>
</Control>
</file>

<file path=customXml/item6.xml><?xml version="1.0" encoding="utf-8"?>
<Control xmlns="http://schemas.microsoft.com/VisualStudio/2011/storyboarding/control">
  <Id Name="System.Storyboarding.Common.Text" Revision="1" Stencil="System.Storyboarding.Common" StencilVersion="0.1"/>
</Control>
</file>

<file path=customXml/item60.xml><?xml version="1.0" encoding="utf-8"?>
<Control xmlns="http://schemas.microsoft.com/VisualStudio/2011/storyboarding/control">
  <Id Name="System.Storyboarding.WindowsApps.WindowsAppsEditBox" Revision="1" Stencil="System.Storyboarding.WindowsApps" StencilVersion="0.1"/>
</Control>
</file>

<file path=customXml/item61.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62.xml><?xml version="1.0" encoding="utf-8"?>
<Control xmlns="http://schemas.microsoft.com/VisualStudio/2011/storyboarding/control">
  <Id Name="System.Storyboarding.WindowsApps.WindowsAppsEditBox" Revision="1" Stencil="System.Storyboarding.WindowsApps" StencilVersion="0.1"/>
</Control>
</file>

<file path=customXml/item63.xml><?xml version="1.0" encoding="utf-8"?>
<Control xmlns="http://schemas.microsoft.com/VisualStudio/2011/storyboarding/control">
  <Id Name="System.Storyboarding.WindowsApps.WindowsAppsEditBox" Revision="1" Stencil="System.Storyboarding.WindowsApps" StencilVersion="0.1"/>
</Control>
</file>

<file path=customXml/item64.xml><?xml version="1.0" encoding="utf-8"?>
<Control xmlns="http://schemas.microsoft.com/VisualStudio/2011/storyboarding/control">
  <Id Name="System.Storyboarding.Common.Text" Revision="1" Stencil="System.Storyboarding.Common" StencilVersion="0.1"/>
</Control>
</file>

<file path=customXml/item65.xml><?xml version="1.0" encoding="utf-8"?>
<Control xmlns="http://schemas.microsoft.com/VisualStudio/2011/storyboarding/control">
  <Id Name="System.Storyboarding.Common.Button" Revision="1" Stencil="System.Storyboarding.Common" StencilVersion="0.1"/>
</Control>
</file>

<file path=customXml/item66.xml><?xml version="1.0" encoding="utf-8"?>
<Control xmlns="http://schemas.microsoft.com/VisualStudio/2011/storyboarding/control">
  <Id Name="System.Storyboarding.Common.Text" Revision="1" Stencil="System.Storyboarding.Common" StencilVersion="0.1"/>
</Control>
</file>

<file path=customXml/item67.xml><?xml version="1.0" encoding="utf-8"?>
<Control xmlns="http://schemas.microsoft.com/VisualStudio/2011/storyboarding/control">
  <Id Name="System.Storyboarding.Common.Text" Revision="1" Stencil="System.Storyboarding.Common" StencilVersion="0.1"/>
</Control>
</file>

<file path=customXml/item68.xml><?xml version="1.0" encoding="utf-8"?>
<Control xmlns="http://schemas.microsoft.com/VisualStudio/2011/storyboarding/control">
  <Id Name="System.Storyboarding.WindowsApps.WindowsAppsListBox" Revision="1" Stencil="System.Storyboarding.WindowsApps" StencilVersion="0.1"/>
</Control>
</file>

<file path=customXml/item69.xml><?xml version="1.0" encoding="utf-8"?>
<Control xmlns="http://schemas.microsoft.com/VisualStudio/2011/storyboarding/control">
  <Id Name="System.Storyboarding.Common.Button" Revision="1" Stencil="System.Storyboarding.Common" StencilVersion="0.1"/>
</Control>
</file>

<file path=customXml/item7.xml><?xml version="1.0" encoding="utf-8"?>
<Control xmlns="http://schemas.microsoft.com/VisualStudio/2011/storyboarding/control">
  <Id Name="System.Storyboarding.Backgrounds.Window" Revision="1" Stencil="System.Storyboarding.Backgrounds" StencilVersion="0.1"/>
</Control>
</file>

<file path=customXml/item70.xml><?xml version="1.0" encoding="utf-8"?>
<Control xmlns="http://schemas.microsoft.com/VisualStudio/2011/storyboarding/control">
  <Id Name="System.Storyboarding.Common.Text" Revision="1" Stencil="System.Storyboarding.Common" StencilVersion="0.1"/>
</Control>
</file>

<file path=customXml/item71.xml><?xml version="1.0" encoding="utf-8"?>
<Control xmlns="http://schemas.microsoft.com/VisualStudio/2011/storyboarding/control">
  <Id Name="System.Storyboarding.Common.Text" Revision="1" Stencil="System.Storyboarding.Common" StencilVersion="0.1"/>
</Control>
</file>

<file path=customXml/item7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73.xml><?xml version="1.0" encoding="utf-8"?>
<Control xmlns="http://schemas.microsoft.com/VisualStudio/2011/storyboarding/control">
  <Id Name="System.Storyboarding.Common.Button" Revision="1" Stencil="System.Storyboarding.Common" StencilVersion="0.1"/>
</Control>
</file>

<file path=customXml/item74.xml><?xml version="1.0" encoding="utf-8"?>
<Control xmlns="http://schemas.microsoft.com/VisualStudio/2011/storyboarding/control">
  <Id Name="System.Storyboarding.Common.Button" Revision="1" Stencil="System.Storyboarding.Common" StencilVersion="0.1"/>
</Control>
</file>

<file path=customXml/item75.xml><?xml version="1.0" encoding="utf-8"?>
<Control xmlns="http://schemas.microsoft.com/VisualStudio/2011/storyboarding/control">
  <Id Name="System.Storyboarding.Backgrounds.Window" Revision="1" Stencil="System.Storyboarding.Backgrounds" StencilVersion="0.1"/>
</Control>
</file>

<file path=customXml/item76.xml><?xml version="1.0" encoding="utf-8"?>
<Control xmlns="http://schemas.microsoft.com/VisualStudio/2011/storyboarding/control">
  <Id Name="System.Storyboarding.Common.Button" Revision="1" Stencil="System.Storyboarding.Common" StencilVersion="0.1"/>
</Control>
</file>

<file path=customXml/item77.xml><?xml version="1.0" encoding="utf-8"?>
<Control xmlns="http://schemas.microsoft.com/VisualStudio/2011/storyboarding/control">
  <Id Name="System.Storyboarding.Common.Text" Revision="1" Stencil="System.Storyboarding.Common" StencilVersion="0.1"/>
</Control>
</file>

<file path=customXml/item78.xml><?xml version="1.0" encoding="utf-8"?>
<Control xmlns="http://schemas.microsoft.com/VisualStudio/2011/storyboarding/control">
  <Id Name="System.Storyboarding.WindowsApps.WindowsAppsEditBox" Revision="1" Stencil="System.Storyboarding.WindowsApps" StencilVersion="0.1"/>
</Control>
</file>

<file path=customXml/item79.xml><?xml version="1.0" encoding="utf-8"?>
<Control xmlns="http://schemas.microsoft.com/VisualStudio/2011/storyboarding/control">
  <Id Name="System.Storyboarding.Backgrounds.Window" Revision="1" Stencil="System.Storyboarding.Backgrounds" StencilVersion="0.1"/>
</Control>
</file>

<file path=customXml/item8.xml><?xml version="1.0" encoding="utf-8"?>
<Control xmlns="http://schemas.microsoft.com/VisualStudio/2011/storyboarding/control">
  <Id Name="e277fcca-87a5-46f1-894d-312df1ee4e3f" RevisionId="28251bc5-c0d8-4cb4-be58-e5c107be1f2b" Stencil="172d6d98-e5c9-42e9-a209-79f7a94bbd38" StencilRevisionId="00000000-0000-0000-0000-000000000000" StencilVersion="0.0"/>
</Control>
</file>

<file path=customXml/item80.xml><?xml version="1.0" encoding="utf-8"?>
<Control xmlns="http://schemas.microsoft.com/VisualStudio/2011/storyboarding/control">
  <Id Name="System.Storyboarding.WindowsApps.WindowsAppsEditBox" Revision="1" Stencil="System.Storyboarding.WindowsApps" StencilVersion="0.1"/>
</Control>
</file>

<file path=customXml/item81.xml><?xml version="1.0" encoding="utf-8"?>
<Control xmlns="http://schemas.microsoft.com/VisualStudio/2011/storyboarding/control">
  <Id Name="System.Storyboarding.Backgrounds.Window" Revision="1" Stencil="System.Storyboarding.Backgrounds" StencilVersion="0.1"/>
</Control>
</file>

<file path=customXml/item82.xml><?xml version="1.0" encoding="utf-8"?>
<Control xmlns="http://schemas.microsoft.com/VisualStudio/2011/storyboarding/control">
  <Id Name="System.Storyboarding.WindowsApps.WindowsAppsComboBox" Revision="1" Stencil="System.Storyboarding.WindowsApps" StencilVersion="0.1"/>
</Control>
</file>

<file path=customXml/item83.xml><?xml version="1.0" encoding="utf-8"?>
<Control xmlns="http://schemas.microsoft.com/VisualStudio/2011/storyboarding/control">
  <Id Name="System.Storyboarding.Backgrounds.Window" Revision="1" Stencil="System.Storyboarding.Backgrounds" StencilVersion="0.1"/>
</Control>
</file>

<file path=customXml/item84.xml><?xml version="1.0" encoding="utf-8"?>
<Control xmlns="http://schemas.microsoft.com/VisualStudio/2011/storyboarding/control">
  <Id Name="System.Storyboarding.Common.Button" Revision="1" Stencil="System.Storyboarding.Common" StencilVersion="0.1"/>
</Control>
</file>

<file path=customXml/item85.xml><?xml version="1.0" encoding="utf-8"?>
<Control xmlns="http://schemas.microsoft.com/VisualStudio/2011/storyboarding/control">
  <Id Name="System.Storyboarding.Backgrounds.Window" Revision="1" Stencil="System.Storyboarding.Backgrounds" StencilVersion="0.1"/>
</Control>
</file>

<file path=customXml/item86.xml><?xml version="1.0" encoding="utf-8"?>
<Control xmlns="http://schemas.microsoft.com/VisualStudio/2011/storyboarding/control">
  <Id Name="System.Storyboarding.Common.Text" Revision="1" Stencil="System.Storyboarding.Common" StencilVersion="0.1"/>
</Control>
</file>

<file path=customXml/item8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88.xml><?xml version="1.0" encoding="utf-8"?>
<Control xmlns="http://schemas.microsoft.com/VisualStudio/2011/storyboarding/control">
  <Id Name="System.Storyboarding.Backgrounds.Window" Revision="1" Stencil="System.Storyboarding.Backgrounds" StencilVersion="0.1"/>
</Control>
</file>

<file path=customXml/item89.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WindowsApps.WindowsAppsComboBox" Revision="1" Stencil="System.Storyboarding.WindowsApps" StencilVersion="0.1"/>
</Control>
</file>

<file path=customXml/item90.xml><?xml version="1.0" encoding="utf-8"?>
<Control xmlns="http://schemas.microsoft.com/VisualStudio/2011/storyboarding/control">
  <Id Name="System.Storyboarding.Common.Text" Revision="1" Stencil="System.Storyboarding.Common" StencilVersion="0.1"/>
</Control>
</file>

<file path=customXml/item91.xml><?xml version="1.0" encoding="utf-8"?>
<Control xmlns="http://schemas.microsoft.com/VisualStudio/2011/storyboarding/control">
  <Id Name="System.Storyboarding.Common.Text" Revision="1" Stencil="System.Storyboarding.Common" StencilVersion="0.1"/>
</Control>
</file>

<file path=customXml/item92.xml><?xml version="1.0" encoding="utf-8"?>
<Control xmlns="http://schemas.microsoft.com/VisualStudio/2011/storyboarding/control">
  <Id Name="System.Storyboarding.Common.Text" Revision="1" Stencil="System.Storyboarding.Common" StencilVersion="0.1"/>
</Control>
</file>

<file path=customXml/item93.xml><?xml version="1.0" encoding="utf-8"?>
<Control xmlns="http://schemas.microsoft.com/VisualStudio/2011/storyboarding/control">
  <Id Name="System.Storyboarding.Common.Text" Revision="1" Stencil="System.Storyboarding.Common" StencilVersion="0.1"/>
</Control>
</file>

<file path=customXml/item94.xml><?xml version="1.0" encoding="utf-8"?>
<Control xmlns="http://schemas.microsoft.com/VisualStudio/2011/storyboarding/control">
  <Id Name="System.Storyboarding.WindowsApps.WindowsAppsEditBox" Revision="1" Stencil="System.Storyboarding.WindowsApps" StencilVersion="0.1"/>
</Control>
</file>

<file path=customXml/item95.xml><?xml version="1.0" encoding="utf-8"?>
<Control xmlns="http://schemas.microsoft.com/VisualStudio/2011/storyboarding/control">
  <Id Name="System.Storyboarding.Common.Button" Revision="1" Stencil="System.Storyboarding.Common" StencilVersion="0.1"/>
</Control>
</file>

<file path=customXml/item96.xml><?xml version="1.0" encoding="utf-8"?>
<Control xmlns="http://schemas.microsoft.com/VisualStudio/2011/storyboarding/control">
  <Id Name="System.Storyboarding.Backgrounds.Window" Revision="1" Stencil="System.Storyboarding.Backgrounds" StencilVersion="0.1"/>
</Control>
</file>

<file path=customXml/item97.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98.xml><?xml version="1.0" encoding="utf-8"?>
<Control xmlns="http://schemas.microsoft.com/VisualStudio/2011/storyboarding/control">
  <Id Name="System.Storyboarding.Common.Text" Revision="1" Stencil="System.Storyboarding.Common" StencilVersion="0.1"/>
</Control>
</file>

<file path=customXml/item99.xml><?xml version="1.0" encoding="utf-8"?>
<Control xmlns="http://schemas.microsoft.com/VisualStudio/2011/storyboarding/control">
  <Id Name="System.Storyboarding.Backgrounds.Window" Revision="1" Stencil="System.Storyboarding.Backgrounds" StencilVersion="0.1"/>
</Control>
</file>

<file path=customXml/itemProps1.xml><?xml version="1.0" encoding="utf-8"?>
<ds:datastoreItem xmlns:ds="http://schemas.openxmlformats.org/officeDocument/2006/customXml" ds:itemID="{9128D5A7-1576-4CB9-BA8E-4BCF23B6CB65}">
  <ds:schemaRefs>
    <ds:schemaRef ds:uri="http://schemas.microsoft.com/VisualStudio/2011/storyboarding/control"/>
  </ds:schemaRefs>
</ds:datastoreItem>
</file>

<file path=customXml/itemProps10.xml><?xml version="1.0" encoding="utf-8"?>
<ds:datastoreItem xmlns:ds="http://schemas.openxmlformats.org/officeDocument/2006/customXml" ds:itemID="{41ACD3D9-08F5-4635-B65B-35C2080C9D58}">
  <ds:schemaRefs>
    <ds:schemaRef ds:uri="http://schemas.microsoft.com/VisualStudio/2011/storyboarding/control"/>
  </ds:schemaRefs>
</ds:datastoreItem>
</file>

<file path=customXml/itemProps100.xml><?xml version="1.0" encoding="utf-8"?>
<ds:datastoreItem xmlns:ds="http://schemas.openxmlformats.org/officeDocument/2006/customXml" ds:itemID="{A667E400-2CF1-413C-8F6A-820B888E0425}">
  <ds:schemaRefs>
    <ds:schemaRef ds:uri="http://schemas.microsoft.com/VisualStudio/2011/storyboarding/control"/>
  </ds:schemaRefs>
</ds:datastoreItem>
</file>

<file path=customXml/itemProps101.xml><?xml version="1.0" encoding="utf-8"?>
<ds:datastoreItem xmlns:ds="http://schemas.openxmlformats.org/officeDocument/2006/customXml" ds:itemID="{7AD792FA-DC0F-4773-9408-2D41841DCB65}">
  <ds:schemaRefs>
    <ds:schemaRef ds:uri="http://schemas.microsoft.com/VisualStudio/2011/storyboarding/control"/>
  </ds:schemaRefs>
</ds:datastoreItem>
</file>

<file path=customXml/itemProps102.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103.xml><?xml version="1.0" encoding="utf-8"?>
<ds:datastoreItem xmlns:ds="http://schemas.openxmlformats.org/officeDocument/2006/customXml" ds:itemID="{7DD0B5CB-6B7A-47A1-89A5-0BD56F55AD57}">
  <ds:schemaRefs>
    <ds:schemaRef ds:uri="http://schemas.microsoft.com/VisualStudio/2011/storyboarding/control"/>
  </ds:schemaRefs>
</ds:datastoreItem>
</file>

<file path=customXml/itemProps104.xml><?xml version="1.0" encoding="utf-8"?>
<ds:datastoreItem xmlns:ds="http://schemas.openxmlformats.org/officeDocument/2006/customXml" ds:itemID="{BD54356A-AE50-4E34-B706-58CD4B1C63BB}">
  <ds:schemaRefs>
    <ds:schemaRef ds:uri="http://schemas.microsoft.com/VisualStudio/2011/storyboarding/control"/>
  </ds:schemaRefs>
</ds:datastoreItem>
</file>

<file path=customXml/itemProps105.xml><?xml version="1.0" encoding="utf-8"?>
<ds:datastoreItem xmlns:ds="http://schemas.openxmlformats.org/officeDocument/2006/customXml" ds:itemID="{4CCF440D-EDC8-473D-8B06-557C6AE95697}">
  <ds:schemaRefs>
    <ds:schemaRef ds:uri="http://schemas.microsoft.com/VisualStudio/2011/storyboarding/control"/>
  </ds:schemaRefs>
</ds:datastoreItem>
</file>

<file path=customXml/itemProps11.xml><?xml version="1.0" encoding="utf-8"?>
<ds:datastoreItem xmlns:ds="http://schemas.openxmlformats.org/officeDocument/2006/customXml" ds:itemID="{A07316B8-81EF-47BF-969C-6A9EC4A304DC}">
  <ds:schemaRefs>
    <ds:schemaRef ds:uri="http://schemas.microsoft.com/VisualStudio/2011/storyboarding/control"/>
  </ds:schemaRefs>
</ds:datastoreItem>
</file>

<file path=customXml/itemProps12.xml><?xml version="1.0" encoding="utf-8"?>
<ds:datastoreItem xmlns:ds="http://schemas.openxmlformats.org/officeDocument/2006/customXml" ds:itemID="{C6E28C96-9671-4E7A-8591-BA3B1F71B967}">
  <ds:schemaRefs>
    <ds:schemaRef ds:uri="http://schemas.microsoft.com/VisualStudio/2011/storyboarding/control"/>
  </ds:schemaRefs>
</ds:datastoreItem>
</file>

<file path=customXml/itemProps13.xml><?xml version="1.0" encoding="utf-8"?>
<ds:datastoreItem xmlns:ds="http://schemas.openxmlformats.org/officeDocument/2006/customXml" ds:itemID="{82B082F8-9754-4BEB-A9AF-B0FD62F2C2DD}">
  <ds:schemaRefs>
    <ds:schemaRef ds:uri="http://schemas.microsoft.com/VisualStudio/2011/storyboarding/control"/>
  </ds:schemaRefs>
</ds:datastoreItem>
</file>

<file path=customXml/itemProps14.xml><?xml version="1.0" encoding="utf-8"?>
<ds:datastoreItem xmlns:ds="http://schemas.openxmlformats.org/officeDocument/2006/customXml" ds:itemID="{C3FB9ED4-E9E9-4875-9D93-0DE856409B86}">
  <ds:schemaRefs>
    <ds:schemaRef ds:uri="http://schemas.microsoft.com/VisualStudio/2011/storyboarding/control"/>
  </ds:schemaRefs>
</ds:datastoreItem>
</file>

<file path=customXml/itemProps15.xml><?xml version="1.0" encoding="utf-8"?>
<ds:datastoreItem xmlns:ds="http://schemas.openxmlformats.org/officeDocument/2006/customXml" ds:itemID="{0E3D6CA9-4A6D-4447-B3CA-3CF1AD543807}">
  <ds:schemaRefs>
    <ds:schemaRef ds:uri="http://schemas.microsoft.com/VisualStudio/2011/storyboarding/control"/>
  </ds:schemaRefs>
</ds:datastoreItem>
</file>

<file path=customXml/itemProps16.xml><?xml version="1.0" encoding="utf-8"?>
<ds:datastoreItem xmlns:ds="http://schemas.openxmlformats.org/officeDocument/2006/customXml" ds:itemID="{60DB4615-7E44-4AC3-A117-F94AD90CD032}">
  <ds:schemaRefs>
    <ds:schemaRef ds:uri="http://schemas.microsoft.com/VisualStudio/2011/storyboarding/control"/>
  </ds:schemaRefs>
</ds:datastoreItem>
</file>

<file path=customXml/itemProps17.xml><?xml version="1.0" encoding="utf-8"?>
<ds:datastoreItem xmlns:ds="http://schemas.openxmlformats.org/officeDocument/2006/customXml" ds:itemID="{4C3FFD52-F6FF-4E7C-B03D-48C06042E3D6}">
  <ds:schemaRefs>
    <ds:schemaRef ds:uri="http://schemas.microsoft.com/VisualStudio/2011/storyboarding/control"/>
  </ds:schemaRefs>
</ds:datastoreItem>
</file>

<file path=customXml/itemProps18.xml><?xml version="1.0" encoding="utf-8"?>
<ds:datastoreItem xmlns:ds="http://schemas.openxmlformats.org/officeDocument/2006/customXml" ds:itemID="{D1528F30-72CF-4DFF-B827-1EDFFF953A87}">
  <ds:schemaRefs>
    <ds:schemaRef ds:uri="http://schemas.microsoft.com/VisualStudio/2011/storyboarding/control"/>
  </ds:schemaRefs>
</ds:datastoreItem>
</file>

<file path=customXml/itemProps19.xml><?xml version="1.0" encoding="utf-8"?>
<ds:datastoreItem xmlns:ds="http://schemas.openxmlformats.org/officeDocument/2006/customXml" ds:itemID="{8D8D07C2-902F-49C3-8D3B-CDE71D38799A}">
  <ds:schemaRefs>
    <ds:schemaRef ds:uri="http://schemas.microsoft.com/VisualStudio/2011/storyboarding/control"/>
  </ds:schemaRefs>
</ds:datastoreItem>
</file>

<file path=customXml/itemProps2.xml><?xml version="1.0" encoding="utf-8"?>
<ds:datastoreItem xmlns:ds="http://schemas.openxmlformats.org/officeDocument/2006/customXml" ds:itemID="{D8AA9854-6207-4372-A293-0D6391C7410A}">
  <ds:schemaRefs>
    <ds:schemaRef ds:uri="http://schemas.microsoft.com/VisualStudio/2011/storyboarding/control"/>
  </ds:schemaRefs>
</ds:datastoreItem>
</file>

<file path=customXml/itemProps20.xml><?xml version="1.0" encoding="utf-8"?>
<ds:datastoreItem xmlns:ds="http://schemas.openxmlformats.org/officeDocument/2006/customXml" ds:itemID="{E3877D28-7E38-4BDB-8030-48CFBD79E6C3}">
  <ds:schemaRefs>
    <ds:schemaRef ds:uri="http://schemas.microsoft.com/VisualStudio/2011/storyboarding/control"/>
  </ds:schemaRefs>
</ds:datastoreItem>
</file>

<file path=customXml/itemProps21.xml><?xml version="1.0" encoding="utf-8"?>
<ds:datastoreItem xmlns:ds="http://schemas.openxmlformats.org/officeDocument/2006/customXml" ds:itemID="{B4206F1E-5BDA-46E7-9C70-81510F62DBAD}">
  <ds:schemaRefs>
    <ds:schemaRef ds:uri="http://schemas.microsoft.com/VisualStudio/2011/storyboarding/control"/>
  </ds:schemaRefs>
</ds:datastoreItem>
</file>

<file path=customXml/itemProps22.xml><?xml version="1.0" encoding="utf-8"?>
<ds:datastoreItem xmlns:ds="http://schemas.openxmlformats.org/officeDocument/2006/customXml" ds:itemID="{6BA83E0C-BB65-4F78-87F5-CEC225F9EB14}">
  <ds:schemaRefs>
    <ds:schemaRef ds:uri="http://schemas.microsoft.com/VisualStudio/2011/storyboarding/control"/>
  </ds:schemaRefs>
</ds:datastoreItem>
</file>

<file path=customXml/itemProps23.xml><?xml version="1.0" encoding="utf-8"?>
<ds:datastoreItem xmlns:ds="http://schemas.openxmlformats.org/officeDocument/2006/customXml" ds:itemID="{5C8408D3-C87F-4CFB-99FD-67558139BDC9}">
  <ds:schemaRefs>
    <ds:schemaRef ds:uri="http://schemas.microsoft.com/VisualStudio/2011/storyboarding/control"/>
  </ds:schemaRefs>
</ds:datastoreItem>
</file>

<file path=customXml/itemProps24.xml><?xml version="1.0" encoding="utf-8"?>
<ds:datastoreItem xmlns:ds="http://schemas.openxmlformats.org/officeDocument/2006/customXml" ds:itemID="{E0F1C8AE-EF89-4351-B995-C58078122788}">
  <ds:schemaRefs>
    <ds:schemaRef ds:uri="http://schemas.microsoft.com/VisualStudio/2011/storyboarding/control"/>
  </ds:schemaRefs>
</ds:datastoreItem>
</file>

<file path=customXml/itemProps25.xml><?xml version="1.0" encoding="utf-8"?>
<ds:datastoreItem xmlns:ds="http://schemas.openxmlformats.org/officeDocument/2006/customXml" ds:itemID="{091D171E-E5AA-4EAE-86DA-2985D2A0170C}">
  <ds:schemaRefs>
    <ds:schemaRef ds:uri="http://schemas.microsoft.com/VisualStudio/2011/storyboarding/control"/>
  </ds:schemaRefs>
</ds:datastoreItem>
</file>

<file path=customXml/itemProps26.xml><?xml version="1.0" encoding="utf-8"?>
<ds:datastoreItem xmlns:ds="http://schemas.openxmlformats.org/officeDocument/2006/customXml" ds:itemID="{7C99AFEF-4373-4282-94B2-2FD214FCDDBD}">
  <ds:schemaRefs>
    <ds:schemaRef ds:uri="http://schemas.microsoft.com/VisualStudio/2011/storyboarding/control"/>
  </ds:schemaRefs>
</ds:datastoreItem>
</file>

<file path=customXml/itemProps27.xml><?xml version="1.0" encoding="utf-8"?>
<ds:datastoreItem xmlns:ds="http://schemas.openxmlformats.org/officeDocument/2006/customXml" ds:itemID="{1AE63CD0-942D-4E2A-AC3D-6E13F588446B}">
  <ds:schemaRefs>
    <ds:schemaRef ds:uri="http://schemas.microsoft.com/VisualStudio/2011/storyboarding/control"/>
  </ds:schemaRefs>
</ds:datastoreItem>
</file>

<file path=customXml/itemProps28.xml><?xml version="1.0" encoding="utf-8"?>
<ds:datastoreItem xmlns:ds="http://schemas.openxmlformats.org/officeDocument/2006/customXml" ds:itemID="{6C5B3870-D3C9-44C2-BA45-E5E639D1E8D8}">
  <ds:schemaRefs>
    <ds:schemaRef ds:uri="http://schemas.microsoft.com/VisualStudio/2011/storyboarding/control"/>
  </ds:schemaRefs>
</ds:datastoreItem>
</file>

<file path=customXml/itemProps29.xml><?xml version="1.0" encoding="utf-8"?>
<ds:datastoreItem xmlns:ds="http://schemas.openxmlformats.org/officeDocument/2006/customXml" ds:itemID="{413E209C-3EA2-46ED-A056-D21D290C14D6}">
  <ds:schemaRefs>
    <ds:schemaRef ds:uri="http://schemas.microsoft.com/VisualStudio/2011/storyboarding/control"/>
  </ds:schemaRefs>
</ds:datastoreItem>
</file>

<file path=customXml/itemProps3.xml><?xml version="1.0" encoding="utf-8"?>
<ds:datastoreItem xmlns:ds="http://schemas.openxmlformats.org/officeDocument/2006/customXml" ds:itemID="{067A3EB3-0860-4D2F-BF1C-862192E95BA4}">
  <ds:schemaRefs>
    <ds:schemaRef ds:uri="http://schemas.microsoft.com/VisualStudio/2011/storyboarding/control"/>
  </ds:schemaRefs>
</ds:datastoreItem>
</file>

<file path=customXml/itemProps30.xml><?xml version="1.0" encoding="utf-8"?>
<ds:datastoreItem xmlns:ds="http://schemas.openxmlformats.org/officeDocument/2006/customXml" ds:itemID="{260FAAAB-0459-4A34-B2DF-204B562C314B}">
  <ds:schemaRefs>
    <ds:schemaRef ds:uri="http://schemas.microsoft.com/VisualStudio/2011/storyboarding/control"/>
  </ds:schemaRefs>
</ds:datastoreItem>
</file>

<file path=customXml/itemProps31.xml><?xml version="1.0" encoding="utf-8"?>
<ds:datastoreItem xmlns:ds="http://schemas.openxmlformats.org/officeDocument/2006/customXml" ds:itemID="{92990B5E-36E2-410A-864C-052C19174A76}">
  <ds:schemaRefs>
    <ds:schemaRef ds:uri="http://schemas.microsoft.com/VisualStudio/2011/storyboarding/control"/>
  </ds:schemaRefs>
</ds:datastoreItem>
</file>

<file path=customXml/itemProps32.xml><?xml version="1.0" encoding="utf-8"?>
<ds:datastoreItem xmlns:ds="http://schemas.openxmlformats.org/officeDocument/2006/customXml" ds:itemID="{F8E7B21B-14E3-4805-9013-A43CE84858BE}">
  <ds:schemaRefs>
    <ds:schemaRef ds:uri="http://schemas.microsoft.com/VisualStudio/2011/storyboarding/control"/>
  </ds:schemaRefs>
</ds:datastoreItem>
</file>

<file path=customXml/itemProps33.xml><?xml version="1.0" encoding="utf-8"?>
<ds:datastoreItem xmlns:ds="http://schemas.openxmlformats.org/officeDocument/2006/customXml" ds:itemID="{E4492EED-F776-4A29-9062-D9A6CBC10723}">
  <ds:schemaRefs>
    <ds:schemaRef ds:uri="http://schemas.microsoft.com/VisualStudio/2011/storyboarding/control"/>
  </ds:schemaRefs>
</ds:datastoreItem>
</file>

<file path=customXml/itemProps34.xml><?xml version="1.0" encoding="utf-8"?>
<ds:datastoreItem xmlns:ds="http://schemas.openxmlformats.org/officeDocument/2006/customXml" ds:itemID="{EE0506A8-E398-4176-B766-11E8FD4CF5C1}">
  <ds:schemaRefs>
    <ds:schemaRef ds:uri="http://schemas.microsoft.com/VisualStudio/2011/storyboarding/control"/>
  </ds:schemaRefs>
</ds:datastoreItem>
</file>

<file path=customXml/itemProps35.xml><?xml version="1.0" encoding="utf-8"?>
<ds:datastoreItem xmlns:ds="http://schemas.openxmlformats.org/officeDocument/2006/customXml" ds:itemID="{5A92F83B-C024-45FB-B10F-0F329ABA0F5D}">
  <ds:schemaRefs>
    <ds:schemaRef ds:uri="http://schemas.microsoft.com/VisualStudio/2011/storyboarding/control"/>
  </ds:schemaRefs>
</ds:datastoreItem>
</file>

<file path=customXml/itemProps36.xml><?xml version="1.0" encoding="utf-8"?>
<ds:datastoreItem xmlns:ds="http://schemas.openxmlformats.org/officeDocument/2006/customXml" ds:itemID="{AD5C72C1-23B5-49C3-BCA2-48B5F11CD295}">
  <ds:schemaRefs>
    <ds:schemaRef ds:uri="http://schemas.microsoft.com/VisualStudio/2011/storyboarding/control"/>
  </ds:schemaRefs>
</ds:datastoreItem>
</file>

<file path=customXml/itemProps37.xml><?xml version="1.0" encoding="utf-8"?>
<ds:datastoreItem xmlns:ds="http://schemas.openxmlformats.org/officeDocument/2006/customXml" ds:itemID="{2F306114-FDB4-435D-A2AE-41DA8947911A}">
  <ds:schemaRefs>
    <ds:schemaRef ds:uri="http://schemas.microsoft.com/VisualStudio/2011/storyboarding/control"/>
  </ds:schemaRefs>
</ds:datastoreItem>
</file>

<file path=customXml/itemProps38.xml><?xml version="1.0" encoding="utf-8"?>
<ds:datastoreItem xmlns:ds="http://schemas.openxmlformats.org/officeDocument/2006/customXml" ds:itemID="{7980134F-8253-436D-98B2-92FC205306A2}">
  <ds:schemaRefs>
    <ds:schemaRef ds:uri="http://schemas.microsoft.com/VisualStudio/2011/storyboarding/control"/>
  </ds:schemaRefs>
</ds:datastoreItem>
</file>

<file path=customXml/itemProps39.xml><?xml version="1.0" encoding="utf-8"?>
<ds:datastoreItem xmlns:ds="http://schemas.openxmlformats.org/officeDocument/2006/customXml" ds:itemID="{CC11079E-C0FF-4B27-9DAD-1505631E751E}">
  <ds:schemaRefs>
    <ds:schemaRef ds:uri="http://schemas.microsoft.com/VisualStudio/2011/storyboarding/control"/>
  </ds:schemaRefs>
</ds:datastoreItem>
</file>

<file path=customXml/itemProps4.xml><?xml version="1.0" encoding="utf-8"?>
<ds:datastoreItem xmlns:ds="http://schemas.openxmlformats.org/officeDocument/2006/customXml" ds:itemID="{F8B8AF9C-BFA7-43B8-9C50-B245E182E3A8}">
  <ds:schemaRefs>
    <ds:schemaRef ds:uri="http://schemas.microsoft.com/VisualStudio/2011/storyboarding/control"/>
  </ds:schemaRefs>
</ds:datastoreItem>
</file>

<file path=customXml/itemProps40.xml><?xml version="1.0" encoding="utf-8"?>
<ds:datastoreItem xmlns:ds="http://schemas.openxmlformats.org/officeDocument/2006/customXml" ds:itemID="{ACC00218-046C-4CA7-BAC2-E20DFB843BC7}">
  <ds:schemaRefs>
    <ds:schemaRef ds:uri="http://schemas.microsoft.com/VisualStudio/2011/storyboarding/control"/>
  </ds:schemaRefs>
</ds:datastoreItem>
</file>

<file path=customXml/itemProps41.xml><?xml version="1.0" encoding="utf-8"?>
<ds:datastoreItem xmlns:ds="http://schemas.openxmlformats.org/officeDocument/2006/customXml" ds:itemID="{507E8693-6AE1-479C-9BEB-5330FD839AAA}">
  <ds:schemaRefs>
    <ds:schemaRef ds:uri="http://schemas.microsoft.com/VisualStudio/2011/storyboarding/control"/>
  </ds:schemaRefs>
</ds:datastoreItem>
</file>

<file path=customXml/itemProps42.xml><?xml version="1.0" encoding="utf-8"?>
<ds:datastoreItem xmlns:ds="http://schemas.openxmlformats.org/officeDocument/2006/customXml" ds:itemID="{AE672CEC-E68C-41BC-BDF4-10198AF61C94}">
  <ds:schemaRefs>
    <ds:schemaRef ds:uri="http://schemas.microsoft.com/VisualStudio/2011/storyboarding/control"/>
  </ds:schemaRefs>
</ds:datastoreItem>
</file>

<file path=customXml/itemProps43.xml><?xml version="1.0" encoding="utf-8"?>
<ds:datastoreItem xmlns:ds="http://schemas.openxmlformats.org/officeDocument/2006/customXml" ds:itemID="{19E65B40-4588-45D9-871A-29FAF7E1083F}">
  <ds:schemaRefs>
    <ds:schemaRef ds:uri="http://schemas.microsoft.com/VisualStudio/2011/storyboarding/control"/>
  </ds:schemaRefs>
</ds:datastoreItem>
</file>

<file path=customXml/itemProps44.xml><?xml version="1.0" encoding="utf-8"?>
<ds:datastoreItem xmlns:ds="http://schemas.openxmlformats.org/officeDocument/2006/customXml" ds:itemID="{3565F1DB-9DC0-4061-9FAE-01AF7E074268}">
  <ds:schemaRefs>
    <ds:schemaRef ds:uri="http://schemas.microsoft.com/VisualStudio/2011/storyboarding/control"/>
  </ds:schemaRefs>
</ds:datastoreItem>
</file>

<file path=customXml/itemProps45.xml><?xml version="1.0" encoding="utf-8"?>
<ds:datastoreItem xmlns:ds="http://schemas.openxmlformats.org/officeDocument/2006/customXml" ds:itemID="{B4DA2C2C-B1AB-4D27-BD74-C58F1356D855}">
  <ds:schemaRefs>
    <ds:schemaRef ds:uri="http://schemas.microsoft.com/VisualStudio/2011/storyboarding/control"/>
  </ds:schemaRefs>
</ds:datastoreItem>
</file>

<file path=customXml/itemProps46.xml><?xml version="1.0" encoding="utf-8"?>
<ds:datastoreItem xmlns:ds="http://schemas.openxmlformats.org/officeDocument/2006/customXml" ds:itemID="{73233BF4-C67D-4CAC-816C-5BA61E7774B2}">
  <ds:schemaRefs>
    <ds:schemaRef ds:uri="http://schemas.microsoft.com/VisualStudio/2011/storyboarding/control"/>
  </ds:schemaRefs>
</ds:datastoreItem>
</file>

<file path=customXml/itemProps47.xml><?xml version="1.0" encoding="utf-8"?>
<ds:datastoreItem xmlns:ds="http://schemas.openxmlformats.org/officeDocument/2006/customXml" ds:itemID="{22A1F7F3-DFC3-4B05-84AE-86338CEC0077}">
  <ds:schemaRefs>
    <ds:schemaRef ds:uri="http://schemas.microsoft.com/VisualStudio/2011/storyboarding/control"/>
  </ds:schemaRefs>
</ds:datastoreItem>
</file>

<file path=customXml/itemProps48.xml><?xml version="1.0" encoding="utf-8"?>
<ds:datastoreItem xmlns:ds="http://schemas.openxmlformats.org/officeDocument/2006/customXml" ds:itemID="{572AFDC9-E5AB-4E91-BD8A-CBC58DE70418}">
  <ds:schemaRefs>
    <ds:schemaRef ds:uri="http://schemas.microsoft.com/VisualStudio/2011/storyboarding/control"/>
  </ds:schemaRefs>
</ds:datastoreItem>
</file>

<file path=customXml/itemProps49.xml><?xml version="1.0" encoding="utf-8"?>
<ds:datastoreItem xmlns:ds="http://schemas.openxmlformats.org/officeDocument/2006/customXml" ds:itemID="{C0A2D481-D065-462D-B1DD-AE2896EE64F5}">
  <ds:schemaRefs>
    <ds:schemaRef ds:uri="http://schemas.microsoft.com/VisualStudio/2011/storyboarding/control"/>
  </ds:schemaRefs>
</ds:datastoreItem>
</file>

<file path=customXml/itemProps5.xml><?xml version="1.0" encoding="utf-8"?>
<ds:datastoreItem xmlns:ds="http://schemas.openxmlformats.org/officeDocument/2006/customXml" ds:itemID="{335666B2-F897-421E-A235-F39F68D927C9}">
  <ds:schemaRefs>
    <ds:schemaRef ds:uri="http://schemas.microsoft.com/VisualStudio/2011/storyboarding/control"/>
  </ds:schemaRefs>
</ds:datastoreItem>
</file>

<file path=customXml/itemProps50.xml><?xml version="1.0" encoding="utf-8"?>
<ds:datastoreItem xmlns:ds="http://schemas.openxmlformats.org/officeDocument/2006/customXml" ds:itemID="{0E1F6FB7-941D-4FFE-B83C-BD7D7FD1D441}">
  <ds:schemaRefs>
    <ds:schemaRef ds:uri="http://schemas.microsoft.com/VisualStudio/2011/storyboarding/control"/>
  </ds:schemaRefs>
</ds:datastoreItem>
</file>

<file path=customXml/itemProps51.xml><?xml version="1.0" encoding="utf-8"?>
<ds:datastoreItem xmlns:ds="http://schemas.openxmlformats.org/officeDocument/2006/customXml" ds:itemID="{A900F4C0-9822-4211-BB5C-708A6E8B7A4C}">
  <ds:schemaRefs>
    <ds:schemaRef ds:uri="http://schemas.microsoft.com/VisualStudio/2011/storyboarding/control"/>
  </ds:schemaRefs>
</ds:datastoreItem>
</file>

<file path=customXml/itemProps52.xml><?xml version="1.0" encoding="utf-8"?>
<ds:datastoreItem xmlns:ds="http://schemas.openxmlformats.org/officeDocument/2006/customXml" ds:itemID="{D296395B-6196-404F-B5BA-41341B013AF4}">
  <ds:schemaRefs>
    <ds:schemaRef ds:uri="http://schemas.microsoft.com/VisualStudio/2011/storyboarding/control"/>
  </ds:schemaRefs>
</ds:datastoreItem>
</file>

<file path=customXml/itemProps53.xml><?xml version="1.0" encoding="utf-8"?>
<ds:datastoreItem xmlns:ds="http://schemas.openxmlformats.org/officeDocument/2006/customXml" ds:itemID="{A15231A9-8640-4D48-923E-F85D0785756D}">
  <ds:schemaRefs>
    <ds:schemaRef ds:uri="http://schemas.microsoft.com/VisualStudio/2011/storyboarding/control"/>
  </ds:schemaRefs>
</ds:datastoreItem>
</file>

<file path=customXml/itemProps54.xml><?xml version="1.0" encoding="utf-8"?>
<ds:datastoreItem xmlns:ds="http://schemas.openxmlformats.org/officeDocument/2006/customXml" ds:itemID="{BA4E1EF7-6B39-4931-B8B5-FC3C13F4C75F}">
  <ds:schemaRefs>
    <ds:schemaRef ds:uri="http://schemas.microsoft.com/VisualStudio/2011/storyboarding/control"/>
  </ds:schemaRefs>
</ds:datastoreItem>
</file>

<file path=customXml/itemProps55.xml><?xml version="1.0" encoding="utf-8"?>
<ds:datastoreItem xmlns:ds="http://schemas.openxmlformats.org/officeDocument/2006/customXml" ds:itemID="{35E2AEE3-6813-440E-A5B7-C749857F0784}">
  <ds:schemaRefs>
    <ds:schemaRef ds:uri="http://schemas.microsoft.com/VisualStudio/2011/storyboarding/control"/>
  </ds:schemaRefs>
</ds:datastoreItem>
</file>

<file path=customXml/itemProps56.xml><?xml version="1.0" encoding="utf-8"?>
<ds:datastoreItem xmlns:ds="http://schemas.openxmlformats.org/officeDocument/2006/customXml" ds:itemID="{3A975200-B1D9-487C-AA5F-4EDF56183930}">
  <ds:schemaRefs>
    <ds:schemaRef ds:uri="http://schemas.microsoft.com/VisualStudio/2011/storyboarding/control"/>
  </ds:schemaRefs>
</ds:datastoreItem>
</file>

<file path=customXml/itemProps57.xml><?xml version="1.0" encoding="utf-8"?>
<ds:datastoreItem xmlns:ds="http://schemas.openxmlformats.org/officeDocument/2006/customXml" ds:itemID="{6C282E33-CB3A-4E7F-B889-6D70B943A195}">
  <ds:schemaRefs>
    <ds:schemaRef ds:uri="http://schemas.microsoft.com/VisualStudio/2011/storyboarding/control"/>
  </ds:schemaRefs>
</ds:datastoreItem>
</file>

<file path=customXml/itemProps58.xml><?xml version="1.0" encoding="utf-8"?>
<ds:datastoreItem xmlns:ds="http://schemas.openxmlformats.org/officeDocument/2006/customXml" ds:itemID="{7D14A86A-B216-4075-8741-08F3CCAD822A}">
  <ds:schemaRefs>
    <ds:schemaRef ds:uri="http://schemas.microsoft.com/VisualStudio/2011/storyboarding/control"/>
  </ds:schemaRefs>
</ds:datastoreItem>
</file>

<file path=customXml/itemProps59.xml><?xml version="1.0" encoding="utf-8"?>
<ds:datastoreItem xmlns:ds="http://schemas.openxmlformats.org/officeDocument/2006/customXml" ds:itemID="{A08E4C55-1789-4A38-857E-DA7C97520EDB}">
  <ds:schemaRefs>
    <ds:schemaRef ds:uri="http://schemas.microsoft.com/VisualStudio/2011/storyboarding/control"/>
  </ds:schemaRefs>
</ds:datastoreItem>
</file>

<file path=customXml/itemProps6.xml><?xml version="1.0" encoding="utf-8"?>
<ds:datastoreItem xmlns:ds="http://schemas.openxmlformats.org/officeDocument/2006/customXml" ds:itemID="{A4159F7F-3E28-4B43-8F3D-56E9CE0D02DB}">
  <ds:schemaRefs>
    <ds:schemaRef ds:uri="http://schemas.microsoft.com/VisualStudio/2011/storyboarding/control"/>
  </ds:schemaRefs>
</ds:datastoreItem>
</file>

<file path=customXml/itemProps60.xml><?xml version="1.0" encoding="utf-8"?>
<ds:datastoreItem xmlns:ds="http://schemas.openxmlformats.org/officeDocument/2006/customXml" ds:itemID="{76A58606-766D-437F-BB1B-56A4583D3381}">
  <ds:schemaRefs>
    <ds:schemaRef ds:uri="http://schemas.microsoft.com/VisualStudio/2011/storyboarding/control"/>
  </ds:schemaRefs>
</ds:datastoreItem>
</file>

<file path=customXml/itemProps61.xml><?xml version="1.0" encoding="utf-8"?>
<ds:datastoreItem xmlns:ds="http://schemas.openxmlformats.org/officeDocument/2006/customXml" ds:itemID="{AF0A1625-DDA8-4A57-9128-70B7F3EF17BA}">
  <ds:schemaRefs>
    <ds:schemaRef ds:uri="http://schemas.microsoft.com/VisualStudio/2011/storyboarding/control"/>
  </ds:schemaRefs>
</ds:datastoreItem>
</file>

<file path=customXml/itemProps62.xml><?xml version="1.0" encoding="utf-8"?>
<ds:datastoreItem xmlns:ds="http://schemas.openxmlformats.org/officeDocument/2006/customXml" ds:itemID="{64EB1B5B-5EFB-411F-BFB4-4BE4F6142D47}">
  <ds:schemaRefs>
    <ds:schemaRef ds:uri="http://schemas.microsoft.com/VisualStudio/2011/storyboarding/control"/>
  </ds:schemaRefs>
</ds:datastoreItem>
</file>

<file path=customXml/itemProps63.xml><?xml version="1.0" encoding="utf-8"?>
<ds:datastoreItem xmlns:ds="http://schemas.openxmlformats.org/officeDocument/2006/customXml" ds:itemID="{C3A74A25-FB77-4F61-9A89-254589ABCE9D}">
  <ds:schemaRefs>
    <ds:schemaRef ds:uri="http://schemas.microsoft.com/VisualStudio/2011/storyboarding/control"/>
  </ds:schemaRefs>
</ds:datastoreItem>
</file>

<file path=customXml/itemProps64.xml><?xml version="1.0" encoding="utf-8"?>
<ds:datastoreItem xmlns:ds="http://schemas.openxmlformats.org/officeDocument/2006/customXml" ds:itemID="{7EA98D65-123F-447E-8E34-C15EA6ED942B}">
  <ds:schemaRefs>
    <ds:schemaRef ds:uri="http://schemas.microsoft.com/VisualStudio/2011/storyboarding/control"/>
  </ds:schemaRefs>
</ds:datastoreItem>
</file>

<file path=customXml/itemProps65.xml><?xml version="1.0" encoding="utf-8"?>
<ds:datastoreItem xmlns:ds="http://schemas.openxmlformats.org/officeDocument/2006/customXml" ds:itemID="{FF85A027-3313-4246-98D7-D30F76F835FC}">
  <ds:schemaRefs>
    <ds:schemaRef ds:uri="http://schemas.microsoft.com/VisualStudio/2011/storyboarding/control"/>
  </ds:schemaRefs>
</ds:datastoreItem>
</file>

<file path=customXml/itemProps66.xml><?xml version="1.0" encoding="utf-8"?>
<ds:datastoreItem xmlns:ds="http://schemas.openxmlformats.org/officeDocument/2006/customXml" ds:itemID="{9549E89B-EA53-4693-9A77-D2863F47FEB6}">
  <ds:schemaRefs>
    <ds:schemaRef ds:uri="http://schemas.microsoft.com/VisualStudio/2011/storyboarding/control"/>
  </ds:schemaRefs>
</ds:datastoreItem>
</file>

<file path=customXml/itemProps67.xml><?xml version="1.0" encoding="utf-8"?>
<ds:datastoreItem xmlns:ds="http://schemas.openxmlformats.org/officeDocument/2006/customXml" ds:itemID="{FE75269C-839A-45E8-A31F-77A04A378CAB}">
  <ds:schemaRefs>
    <ds:schemaRef ds:uri="http://schemas.microsoft.com/VisualStudio/2011/storyboarding/control"/>
  </ds:schemaRefs>
</ds:datastoreItem>
</file>

<file path=customXml/itemProps68.xml><?xml version="1.0" encoding="utf-8"?>
<ds:datastoreItem xmlns:ds="http://schemas.openxmlformats.org/officeDocument/2006/customXml" ds:itemID="{87FE98B0-B6D5-4C21-88A4-97CCE3D74613}">
  <ds:schemaRefs>
    <ds:schemaRef ds:uri="http://schemas.microsoft.com/VisualStudio/2011/storyboarding/control"/>
  </ds:schemaRefs>
</ds:datastoreItem>
</file>

<file path=customXml/itemProps69.xml><?xml version="1.0" encoding="utf-8"?>
<ds:datastoreItem xmlns:ds="http://schemas.openxmlformats.org/officeDocument/2006/customXml" ds:itemID="{8A5D4BF4-1857-471E-B8DD-1437866F44F9}">
  <ds:schemaRefs>
    <ds:schemaRef ds:uri="http://schemas.microsoft.com/VisualStudio/2011/storyboarding/control"/>
  </ds:schemaRefs>
</ds:datastoreItem>
</file>

<file path=customXml/itemProps7.xml><?xml version="1.0" encoding="utf-8"?>
<ds:datastoreItem xmlns:ds="http://schemas.openxmlformats.org/officeDocument/2006/customXml" ds:itemID="{109F0D4C-AD6F-4B58-BCFD-D3810C68B888}">
  <ds:schemaRefs>
    <ds:schemaRef ds:uri="http://schemas.microsoft.com/VisualStudio/2011/storyboarding/control"/>
  </ds:schemaRefs>
</ds:datastoreItem>
</file>

<file path=customXml/itemProps70.xml><?xml version="1.0" encoding="utf-8"?>
<ds:datastoreItem xmlns:ds="http://schemas.openxmlformats.org/officeDocument/2006/customXml" ds:itemID="{44A938BE-AC42-4211-BBA6-DE11931DA53E}">
  <ds:schemaRefs>
    <ds:schemaRef ds:uri="http://schemas.microsoft.com/VisualStudio/2011/storyboarding/control"/>
  </ds:schemaRefs>
</ds:datastoreItem>
</file>

<file path=customXml/itemProps71.xml><?xml version="1.0" encoding="utf-8"?>
<ds:datastoreItem xmlns:ds="http://schemas.openxmlformats.org/officeDocument/2006/customXml" ds:itemID="{B65B694B-6F42-4548-A4FB-5A670F09EA86}">
  <ds:schemaRefs>
    <ds:schemaRef ds:uri="http://schemas.microsoft.com/VisualStudio/2011/storyboarding/control"/>
  </ds:schemaRefs>
</ds:datastoreItem>
</file>

<file path=customXml/itemProps72.xml><?xml version="1.0" encoding="utf-8"?>
<ds:datastoreItem xmlns:ds="http://schemas.openxmlformats.org/officeDocument/2006/customXml" ds:itemID="{AC9C97BE-47EE-42C5-8FE1-AC6F8C7BE467}">
  <ds:schemaRefs>
    <ds:schemaRef ds:uri="http://schemas.microsoft.com/VisualStudio/2011/storyboarding/control"/>
  </ds:schemaRefs>
</ds:datastoreItem>
</file>

<file path=customXml/itemProps73.xml><?xml version="1.0" encoding="utf-8"?>
<ds:datastoreItem xmlns:ds="http://schemas.openxmlformats.org/officeDocument/2006/customXml" ds:itemID="{C71F8ABD-A6AB-4213-82E9-9D0DAA3B7087}">
  <ds:schemaRefs>
    <ds:schemaRef ds:uri="http://schemas.microsoft.com/VisualStudio/2011/storyboarding/control"/>
  </ds:schemaRefs>
</ds:datastoreItem>
</file>

<file path=customXml/itemProps74.xml><?xml version="1.0" encoding="utf-8"?>
<ds:datastoreItem xmlns:ds="http://schemas.openxmlformats.org/officeDocument/2006/customXml" ds:itemID="{76F35FE3-F895-4032-B2CE-5D0F96AAF087}">
  <ds:schemaRefs>
    <ds:schemaRef ds:uri="http://schemas.microsoft.com/VisualStudio/2011/storyboarding/control"/>
  </ds:schemaRefs>
</ds:datastoreItem>
</file>

<file path=customXml/itemProps75.xml><?xml version="1.0" encoding="utf-8"?>
<ds:datastoreItem xmlns:ds="http://schemas.openxmlformats.org/officeDocument/2006/customXml" ds:itemID="{EE528EC0-7BEF-4FA5-BDBB-9D4E400679E6}">
  <ds:schemaRefs>
    <ds:schemaRef ds:uri="http://schemas.microsoft.com/VisualStudio/2011/storyboarding/control"/>
  </ds:schemaRefs>
</ds:datastoreItem>
</file>

<file path=customXml/itemProps76.xml><?xml version="1.0" encoding="utf-8"?>
<ds:datastoreItem xmlns:ds="http://schemas.openxmlformats.org/officeDocument/2006/customXml" ds:itemID="{BA696846-E296-4129-A663-3DBF6BE7FE77}">
  <ds:schemaRefs>
    <ds:schemaRef ds:uri="http://schemas.microsoft.com/VisualStudio/2011/storyboarding/control"/>
  </ds:schemaRefs>
</ds:datastoreItem>
</file>

<file path=customXml/itemProps77.xml><?xml version="1.0" encoding="utf-8"?>
<ds:datastoreItem xmlns:ds="http://schemas.openxmlformats.org/officeDocument/2006/customXml" ds:itemID="{F0E71B45-D83D-4DA1-8A78-C7E70A48937E}">
  <ds:schemaRefs>
    <ds:schemaRef ds:uri="http://schemas.microsoft.com/VisualStudio/2011/storyboarding/control"/>
  </ds:schemaRefs>
</ds:datastoreItem>
</file>

<file path=customXml/itemProps78.xml><?xml version="1.0" encoding="utf-8"?>
<ds:datastoreItem xmlns:ds="http://schemas.openxmlformats.org/officeDocument/2006/customXml" ds:itemID="{BFFA8844-C21C-491F-9838-06A0B6ED7CA6}">
  <ds:schemaRefs>
    <ds:schemaRef ds:uri="http://schemas.microsoft.com/VisualStudio/2011/storyboarding/control"/>
  </ds:schemaRefs>
</ds:datastoreItem>
</file>

<file path=customXml/itemProps79.xml><?xml version="1.0" encoding="utf-8"?>
<ds:datastoreItem xmlns:ds="http://schemas.openxmlformats.org/officeDocument/2006/customXml" ds:itemID="{A773E49D-D46F-4572-A5B5-D3CF3534509F}">
  <ds:schemaRefs>
    <ds:schemaRef ds:uri="http://schemas.microsoft.com/VisualStudio/2011/storyboarding/control"/>
  </ds:schemaRefs>
</ds:datastoreItem>
</file>

<file path=customXml/itemProps8.xml><?xml version="1.0" encoding="utf-8"?>
<ds:datastoreItem xmlns:ds="http://schemas.openxmlformats.org/officeDocument/2006/customXml" ds:itemID="{7E3C8698-B12A-458F-A647-E5264D81E632}">
  <ds:schemaRefs>
    <ds:schemaRef ds:uri="http://schemas.microsoft.com/VisualStudio/2011/storyboarding/control"/>
  </ds:schemaRefs>
</ds:datastoreItem>
</file>

<file path=customXml/itemProps80.xml><?xml version="1.0" encoding="utf-8"?>
<ds:datastoreItem xmlns:ds="http://schemas.openxmlformats.org/officeDocument/2006/customXml" ds:itemID="{63966AF7-4777-472E-8E33-A4405082398A}">
  <ds:schemaRefs>
    <ds:schemaRef ds:uri="http://schemas.microsoft.com/VisualStudio/2011/storyboarding/control"/>
  </ds:schemaRefs>
</ds:datastoreItem>
</file>

<file path=customXml/itemProps81.xml><?xml version="1.0" encoding="utf-8"?>
<ds:datastoreItem xmlns:ds="http://schemas.openxmlformats.org/officeDocument/2006/customXml" ds:itemID="{8C97E7DB-578F-4770-BB80-966DF9E8C004}">
  <ds:schemaRefs>
    <ds:schemaRef ds:uri="http://schemas.microsoft.com/VisualStudio/2011/storyboarding/control"/>
  </ds:schemaRefs>
</ds:datastoreItem>
</file>

<file path=customXml/itemProps82.xml><?xml version="1.0" encoding="utf-8"?>
<ds:datastoreItem xmlns:ds="http://schemas.openxmlformats.org/officeDocument/2006/customXml" ds:itemID="{0EC42909-2181-4C73-A15B-A0783B2ECD70}">
  <ds:schemaRefs>
    <ds:schemaRef ds:uri="http://schemas.microsoft.com/VisualStudio/2011/storyboarding/control"/>
  </ds:schemaRefs>
</ds:datastoreItem>
</file>

<file path=customXml/itemProps83.xml><?xml version="1.0" encoding="utf-8"?>
<ds:datastoreItem xmlns:ds="http://schemas.openxmlformats.org/officeDocument/2006/customXml" ds:itemID="{DF2C49A4-B2B1-4A76-A659-1522EB257F35}">
  <ds:schemaRefs>
    <ds:schemaRef ds:uri="http://schemas.microsoft.com/VisualStudio/2011/storyboarding/control"/>
  </ds:schemaRefs>
</ds:datastoreItem>
</file>

<file path=customXml/itemProps84.xml><?xml version="1.0" encoding="utf-8"?>
<ds:datastoreItem xmlns:ds="http://schemas.openxmlformats.org/officeDocument/2006/customXml" ds:itemID="{23B7BC14-7AAE-4968-9364-C066A7821223}">
  <ds:schemaRefs>
    <ds:schemaRef ds:uri="http://schemas.microsoft.com/VisualStudio/2011/storyboarding/control"/>
  </ds:schemaRefs>
</ds:datastoreItem>
</file>

<file path=customXml/itemProps85.xml><?xml version="1.0" encoding="utf-8"?>
<ds:datastoreItem xmlns:ds="http://schemas.openxmlformats.org/officeDocument/2006/customXml" ds:itemID="{82D84FB6-1AB1-4AC1-89BF-8A14B6DA0ABC}">
  <ds:schemaRefs>
    <ds:schemaRef ds:uri="http://schemas.microsoft.com/VisualStudio/2011/storyboarding/control"/>
  </ds:schemaRefs>
</ds:datastoreItem>
</file>

<file path=customXml/itemProps86.xml><?xml version="1.0" encoding="utf-8"?>
<ds:datastoreItem xmlns:ds="http://schemas.openxmlformats.org/officeDocument/2006/customXml" ds:itemID="{1C0E4AD0-3BFD-4701-8E60-8ED8D76C4BF9}">
  <ds:schemaRefs>
    <ds:schemaRef ds:uri="http://schemas.microsoft.com/VisualStudio/2011/storyboarding/control"/>
  </ds:schemaRefs>
</ds:datastoreItem>
</file>

<file path=customXml/itemProps87.xml><?xml version="1.0" encoding="utf-8"?>
<ds:datastoreItem xmlns:ds="http://schemas.openxmlformats.org/officeDocument/2006/customXml" ds:itemID="{7D938758-DB02-4CAB-B936-E7DE138D0DB2}">
  <ds:schemaRefs>
    <ds:schemaRef ds:uri="http://schemas.microsoft.com/VisualStudio/2011/storyboarding/control"/>
  </ds:schemaRefs>
</ds:datastoreItem>
</file>

<file path=customXml/itemProps88.xml><?xml version="1.0" encoding="utf-8"?>
<ds:datastoreItem xmlns:ds="http://schemas.openxmlformats.org/officeDocument/2006/customXml" ds:itemID="{7DD1F85D-5283-48C8-AD13-B10EEF3EDE06}">
  <ds:schemaRefs>
    <ds:schemaRef ds:uri="http://schemas.microsoft.com/VisualStudio/2011/storyboarding/control"/>
  </ds:schemaRefs>
</ds:datastoreItem>
</file>

<file path=customXml/itemProps89.xml><?xml version="1.0" encoding="utf-8"?>
<ds:datastoreItem xmlns:ds="http://schemas.openxmlformats.org/officeDocument/2006/customXml" ds:itemID="{42A8700B-14FA-4B6D-AF8C-EB71C6C6A340}">
  <ds:schemaRefs>
    <ds:schemaRef ds:uri="http://schemas.microsoft.com/VisualStudio/2011/storyboarding/control"/>
  </ds:schemaRefs>
</ds:datastoreItem>
</file>

<file path=customXml/itemProps9.xml><?xml version="1.0" encoding="utf-8"?>
<ds:datastoreItem xmlns:ds="http://schemas.openxmlformats.org/officeDocument/2006/customXml" ds:itemID="{D42595CB-55BA-4FD8-9F29-9FB1164C9D91}">
  <ds:schemaRefs>
    <ds:schemaRef ds:uri="http://schemas.microsoft.com/VisualStudio/2011/storyboarding/control"/>
  </ds:schemaRefs>
</ds:datastoreItem>
</file>

<file path=customXml/itemProps90.xml><?xml version="1.0" encoding="utf-8"?>
<ds:datastoreItem xmlns:ds="http://schemas.openxmlformats.org/officeDocument/2006/customXml" ds:itemID="{C986D5C3-3392-4AFA-A1CD-D01F03F1673C}">
  <ds:schemaRefs>
    <ds:schemaRef ds:uri="http://schemas.microsoft.com/VisualStudio/2011/storyboarding/control"/>
  </ds:schemaRefs>
</ds:datastoreItem>
</file>

<file path=customXml/itemProps91.xml><?xml version="1.0" encoding="utf-8"?>
<ds:datastoreItem xmlns:ds="http://schemas.openxmlformats.org/officeDocument/2006/customXml" ds:itemID="{F25770F1-2AFC-4625-8182-2748460FDB03}">
  <ds:schemaRefs>
    <ds:schemaRef ds:uri="http://schemas.microsoft.com/VisualStudio/2011/storyboarding/control"/>
  </ds:schemaRefs>
</ds:datastoreItem>
</file>

<file path=customXml/itemProps92.xml><?xml version="1.0" encoding="utf-8"?>
<ds:datastoreItem xmlns:ds="http://schemas.openxmlformats.org/officeDocument/2006/customXml" ds:itemID="{CE39171D-8CCD-44D2-81DE-038F83844145}">
  <ds:schemaRefs>
    <ds:schemaRef ds:uri="http://schemas.microsoft.com/VisualStudio/2011/storyboarding/control"/>
  </ds:schemaRefs>
</ds:datastoreItem>
</file>

<file path=customXml/itemProps93.xml><?xml version="1.0" encoding="utf-8"?>
<ds:datastoreItem xmlns:ds="http://schemas.openxmlformats.org/officeDocument/2006/customXml" ds:itemID="{85AFA552-ADCD-4D21-8BD2-07D66F392E01}">
  <ds:schemaRefs>
    <ds:schemaRef ds:uri="http://schemas.microsoft.com/VisualStudio/2011/storyboarding/control"/>
  </ds:schemaRefs>
</ds:datastoreItem>
</file>

<file path=customXml/itemProps94.xml><?xml version="1.0" encoding="utf-8"?>
<ds:datastoreItem xmlns:ds="http://schemas.openxmlformats.org/officeDocument/2006/customXml" ds:itemID="{26AE20B0-1F36-4282-BB13-0673F5526D4A}">
  <ds:schemaRefs>
    <ds:schemaRef ds:uri="http://schemas.microsoft.com/VisualStudio/2011/storyboarding/control"/>
  </ds:schemaRefs>
</ds:datastoreItem>
</file>

<file path=customXml/itemProps95.xml><?xml version="1.0" encoding="utf-8"?>
<ds:datastoreItem xmlns:ds="http://schemas.openxmlformats.org/officeDocument/2006/customXml" ds:itemID="{87166DC7-C22B-4387-9BB2-D8117EF1ADDE}">
  <ds:schemaRefs>
    <ds:schemaRef ds:uri="http://schemas.microsoft.com/VisualStudio/2011/storyboarding/control"/>
  </ds:schemaRefs>
</ds:datastoreItem>
</file>

<file path=customXml/itemProps96.xml><?xml version="1.0" encoding="utf-8"?>
<ds:datastoreItem xmlns:ds="http://schemas.openxmlformats.org/officeDocument/2006/customXml" ds:itemID="{BC66F2D0-DA84-4A24-BF5D-B9D515F55745}">
  <ds:schemaRefs>
    <ds:schemaRef ds:uri="http://schemas.microsoft.com/VisualStudio/2011/storyboarding/control"/>
  </ds:schemaRefs>
</ds:datastoreItem>
</file>

<file path=customXml/itemProps97.xml><?xml version="1.0" encoding="utf-8"?>
<ds:datastoreItem xmlns:ds="http://schemas.openxmlformats.org/officeDocument/2006/customXml" ds:itemID="{7BCEB300-44CD-4791-906E-FE56B55C5194}">
  <ds:schemaRefs>
    <ds:schemaRef ds:uri="http://schemas.microsoft.com/VisualStudio/2011/storyboarding/control"/>
  </ds:schemaRefs>
</ds:datastoreItem>
</file>

<file path=customXml/itemProps98.xml><?xml version="1.0" encoding="utf-8"?>
<ds:datastoreItem xmlns:ds="http://schemas.openxmlformats.org/officeDocument/2006/customXml" ds:itemID="{0C886BA6-D59A-45AC-950A-25F496ECAF1B}">
  <ds:schemaRefs>
    <ds:schemaRef ds:uri="http://schemas.microsoft.com/VisualStudio/2011/storyboarding/control"/>
  </ds:schemaRefs>
</ds:datastoreItem>
</file>

<file path=customXml/itemProps99.xml><?xml version="1.0" encoding="utf-8"?>
<ds:datastoreItem xmlns:ds="http://schemas.openxmlformats.org/officeDocument/2006/customXml" ds:itemID="{01DD5CD7-4FBB-4F9B-B7B2-2DAB3967905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15741</TotalTime>
  <Words>791</Words>
  <Application>Microsoft Office PowerPoint</Application>
  <PresentationFormat>Widescreen</PresentationFormat>
  <Paragraphs>171</Paragraphs>
  <Slides>29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29</vt:i4>
      </vt:variant>
    </vt:vector>
  </HeadingPairs>
  <TitlesOfParts>
    <vt:vector size="40" baseType="lpstr">
      <vt:lpstr>Arial</vt:lpstr>
      <vt:lpstr>Calibri</vt:lpstr>
      <vt:lpstr>Calibri Light</vt:lpstr>
      <vt:lpstr>Century Gothic</vt:lpstr>
      <vt:lpstr>Segoe</vt:lpstr>
      <vt:lpstr>Segoe UI</vt:lpstr>
      <vt:lpstr>Segoe UI Semibold</vt:lpstr>
      <vt:lpstr>SnasmW00-Regular</vt:lpstr>
      <vt:lpstr>Wingdings 3</vt:lpstr>
      <vt:lpstr>Retrospect</vt:lpstr>
      <vt:lpstr>Wisp</vt:lpstr>
      <vt:lpstr>Design Manual  CTU Care App</vt:lpstr>
      <vt:lpstr>Splash Screen</vt:lpstr>
      <vt:lpstr>Introduction</vt:lpstr>
      <vt:lpstr>Splash Screen</vt:lpstr>
      <vt:lpstr>Login Screen</vt:lpstr>
      <vt:lpstr>Add User Screen</vt:lpstr>
      <vt:lpstr>Add User Screen</vt:lpstr>
      <vt:lpstr>Home Screen</vt:lpstr>
      <vt:lpstr>Search Patient Screen</vt:lpstr>
      <vt:lpstr>Patient Result Screen</vt:lpstr>
      <vt:lpstr>Patient Screen</vt:lpstr>
      <vt:lpstr>Accounts Screen</vt:lpstr>
      <vt:lpstr>Account Statement Screen</vt:lpstr>
      <vt:lpstr>Statement Screen</vt:lpstr>
      <vt:lpstr>Home Screen</vt:lpstr>
      <vt:lpstr>Home Screen</vt:lpstr>
      <vt:lpstr>Accounts Screen</vt:lpstr>
      <vt:lpstr>Database</vt:lpstr>
      <vt:lpstr>Storage of Information</vt:lpstr>
      <vt:lpstr>Recording Appointment Info</vt:lpstr>
      <vt:lpstr>Screen</vt:lpstr>
      <vt:lpstr>Appointment Screen</vt:lpstr>
      <vt:lpstr>New Appointment Screen</vt:lpstr>
      <vt:lpstr>New Appointment Screen</vt:lpstr>
      <vt:lpstr>New Doctor Screen</vt:lpstr>
      <vt:lpstr>New Procedure Screen</vt:lpstr>
      <vt:lpstr>New Patient Screen</vt:lpstr>
      <vt:lpstr>New Patient Screen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Manual  CTU Care App</dc:title>
  <dc:creator>Jarrod Venter</dc:creator>
  <cp:lastModifiedBy>Jarrod Venter</cp:lastModifiedBy>
  <cp:revision>37</cp:revision>
  <dcterms:created xsi:type="dcterms:W3CDTF">2016-10-16T16:14:35Z</dcterms:created>
  <dcterms:modified xsi:type="dcterms:W3CDTF">2016-11-03T07:30:20Z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