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7"/>
  </p:handoutMasterIdLst>
  <p:sldIdLst>
    <p:sldId id="337" r:id="rId3"/>
    <p:sldId id="338" r:id="rId4"/>
    <p:sldId id="341" r:id="rId5"/>
    <p:sldId id="339" r:id="rId6"/>
    <p:sldId id="310" r:id="rId7"/>
    <p:sldId id="340" r:id="rId8"/>
    <p:sldId id="318" r:id="rId10"/>
    <p:sldId id="331" r:id="rId11"/>
    <p:sldId id="345" r:id="rId12"/>
    <p:sldId id="346" r:id="rId13"/>
    <p:sldId id="347" r:id="rId14"/>
    <p:sldId id="336" r:id="rId15"/>
    <p:sldId id="344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1667"/>
  </p:normalViewPr>
  <p:slideViewPr>
    <p:cSldViewPr snapToGrid="0" showGuides="1">
      <p:cViewPr varScale="1">
        <p:scale>
          <a:sx n="80" d="100"/>
          <a:sy n="80" d="100"/>
        </p:scale>
        <p:origin x="192" y="52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  <a:endParaRPr lang="en-US" dirty="0"/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  <a:endParaRPr lang="en-US" dirty="0"/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如何选择</a:t>
            </a:r>
            <a:endParaRPr kumimoji="1" lang="en-US" altLang="zh-CN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最优商品进行推广</a:t>
            </a:r>
            <a:endParaRPr kumimoji="1"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张童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构造成对比矩阵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788" y="1360865"/>
            <a:ext cx="5948183" cy="4562857"/>
          </a:xfrm>
          <a:prstGeom prst="rect">
            <a:avLst/>
          </a:prstGeom>
        </p:spPr>
      </p:pic>
      <p:pic>
        <p:nvPicPr>
          <p:cNvPr id="5" name="Picture 2" descr="论文摘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44" y="4250789"/>
            <a:ext cx="5112568" cy="1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 txBox="1"/>
          <p:nvPr/>
        </p:nvSpPr>
        <p:spPr>
          <a:xfrm>
            <a:off x="6842421" y="1166191"/>
            <a:ext cx="4603013" cy="26181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步骤：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构造决策因素成对比矩阵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利用规范列平均法计算权重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进行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归一化操作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计算最终权重系数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构造方案判断矩阵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59673" y="1493386"/>
            <a:ext cx="4603013" cy="444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步骤：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获取元数据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构造决策因素对比矩阵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利用规范列平均法计算权重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归一化操作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计算最终得分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3021" y="1493388"/>
            <a:ext cx="6620584" cy="444358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决策与建议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选择最优方案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1383713" y="1642628"/>
            <a:ext cx="10079417" cy="34758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AHP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分析后，三类商品总得分排序为：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，其中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的引流能力最强，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的各项数据表现平均。经判断，将选择</a:t>
            </a:r>
            <a:r>
              <a:rPr lang="en-US" altLang="zh-CN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作为本次推广产品。</a:t>
            </a:r>
            <a:endParaRPr lang="zh-CN" altLang="en-US" sz="2400" ker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713" y="3687545"/>
            <a:ext cx="10079417" cy="152782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背景与目标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731654" y="2208213"/>
            <a:ext cx="3058479" cy="771525"/>
            <a:chOff x="0" y="0"/>
            <a:chExt cx="3059160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059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AHP</a:t>
              </a: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模型介绍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731654" y="3451226"/>
            <a:ext cx="2723714" cy="771525"/>
            <a:chOff x="0" y="0"/>
            <a:chExt cx="2723604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分析与结果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731654" y="4694239"/>
            <a:ext cx="2723451" cy="771525"/>
            <a:chOff x="0" y="0"/>
            <a:chExt cx="2724057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723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决策与建议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139688" y="2364567"/>
            <a:ext cx="9614783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市场部新增了一个渠道资源位，可以用来推广商品，需要基于以往的商品转化数据，选择一个效果最优的商品。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5" y="2765695"/>
            <a:ext cx="3626817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模型介绍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什么是层次分析法（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711888" y="1199408"/>
            <a:ext cx="10768224" cy="1557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层次分析法，是一种将与决策总目标相关的细分元素进行分解，在此基础上做层次权重的方法，能够结合定性与定量指标进行判断。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939" y="2554070"/>
            <a:ext cx="8530122" cy="374071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分析与结果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层次分析法（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）的步骤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398729" y="1497497"/>
            <a:ext cx="2935842" cy="169620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层次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543912" y="1497498"/>
            <a:ext cx="2935842" cy="1696200"/>
          </a:xfrm>
          <a:prstGeom prst="chevro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endParaRPr lang="zh-CN" altLang="en-US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857429" y="1497497"/>
            <a:ext cx="2935842" cy="1696200"/>
          </a:xfrm>
          <a:prstGeom prst="chevron">
            <a:avLst/>
          </a:prstGeom>
          <a:solidFill>
            <a:srgbClr val="FF93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权重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得分</a:t>
            </a:r>
            <a:endParaRPr lang="zh-CN" altLang="en-US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700671" y="1497497"/>
            <a:ext cx="2935842" cy="1696200"/>
          </a:xfrm>
          <a:prstGeom prst="chevro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endParaRPr lang="en-US" altLang="zh-CN" sz="28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 Placeholder 3"/>
          <p:cNvSpPr txBox="1"/>
          <p:nvPr/>
        </p:nvSpPr>
        <p:spPr>
          <a:xfrm>
            <a:off x="1476945" y="3429000"/>
            <a:ext cx="2779410" cy="2420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明确目标层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准则层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可选方案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3"/>
          <p:cNvSpPr txBox="1"/>
          <p:nvPr/>
        </p:nvSpPr>
        <p:spPr>
          <a:xfrm>
            <a:off x="3732430" y="3428999"/>
            <a:ext cx="5133274" cy="2420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对「准则层」构建对比矩阵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对「方案层」构建对比矩阵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1-9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标度法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规范列平均法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构建层次结构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95124"/>
            <a:ext cx="10248900" cy="4559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KSO_WM_SLIDE_MODEL_TYPE" val="timeline"/>
</p:tagLst>
</file>

<file path=ppt/tags/tag5.xml><?xml version="1.0" encoding="utf-8"?>
<p:tagLst xmlns:p="http://schemas.openxmlformats.org/presentationml/2006/main">
  <p:tag name="KSO_WM_SLIDE_MODEL_TYPE" val="timeline"/>
</p:tagLst>
</file>

<file path=ppt/tags/tag6.xml><?xml version="1.0" encoding="utf-8"?>
<p:tagLst xmlns:p="http://schemas.openxmlformats.org/presentationml/2006/main">
  <p:tag name="KSO_WM_SLIDE_MODEL_TYPE" val="timeline"/>
</p:tagLst>
</file>

<file path=ppt/tags/tag7.xml><?xml version="1.0" encoding="utf-8"?>
<p:tagLst xmlns:p="http://schemas.openxmlformats.org/presentationml/2006/main">
  <p:tag name="KSO_WM_SLIDE_MODEL_TYPE" val="timeline"/>
</p:tagLst>
</file>

<file path=ppt/tags/tag8.xml><?xml version="1.0" encoding="utf-8"?>
<p:tagLst xmlns:p="http://schemas.openxmlformats.org/presentationml/2006/main">
  <p:tag name="commondata" val="eyJoZGlkIjoiZjJkY2FlOGE1NjBkN2U0MzI0YzIyOWZlZmY2MjQ2OD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96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追风筝的人</cp:lastModifiedBy>
  <cp:revision>642</cp:revision>
  <dcterms:created xsi:type="dcterms:W3CDTF">2015-12-10T05:15:00Z</dcterms:created>
  <dcterms:modified xsi:type="dcterms:W3CDTF">2024-01-31T09:00:39Z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E01E32275BD845048F3CEE33A68C9D0D_12</vt:lpwstr>
  </property>
  <property fmtid="{D5CDD505-2E9C-101B-9397-08002B2CF9AE}" pid="3" name="KSOProductBuildVer">
    <vt:lpwstr>2052-12.1.0.16250</vt:lpwstr>
  </property>
</Properties>
</file>