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4"/>
  </p:handoutMasterIdLst>
  <p:sldIdLst>
    <p:sldId id="337" r:id="rId3"/>
    <p:sldId id="338" r:id="rId4"/>
    <p:sldId id="341" r:id="rId5"/>
    <p:sldId id="339" r:id="rId6"/>
    <p:sldId id="340" r:id="rId7"/>
    <p:sldId id="310" r:id="rId8"/>
    <p:sldId id="311" r:id="rId9"/>
    <p:sldId id="345" r:id="rId11"/>
    <p:sldId id="318" r:id="rId12"/>
    <p:sldId id="323" r:id="rId13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8" autoAdjust="0"/>
    <p:restoredTop sz="91667"/>
  </p:normalViewPr>
  <p:slideViewPr>
    <p:cSldViewPr snapToGrid="0" showGuides="1">
      <p:cViewPr varScale="1">
        <p:scale>
          <a:sx n="96" d="100"/>
          <a:sy n="96" d="100"/>
        </p:scale>
        <p:origin x="752" y="16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9" d="100"/>
        <a:sy n="99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  <a:endParaRPr lang="en-US" dirty="0"/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  <a:endParaRPr lang="en-US" dirty="0"/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1" lang="en-US" altLang="zh-CN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endParaRPr kumimoji="1" lang="en-US" altLang="zh-CN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优化产品设计</a:t>
            </a:r>
            <a:endParaRPr kumimoji="1"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张童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实验组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比对照组高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，可拒绝零假设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6230" y="1605199"/>
            <a:ext cx="5036985" cy="41776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对照组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用户数： 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3332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对照组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-CTR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点击率：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27.97%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实验组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用户数： 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2996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实验组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-CTR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点击率：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30.97%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CTR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差异比例：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3%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值：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0.0049</a:t>
            </a:r>
            <a:endParaRPr lang="en-US" altLang="zh-CN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33" y="1198493"/>
            <a:ext cx="3543300" cy="4991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/>
          <p:nvPr>
            <p:custDataLst>
              <p:tags r:id="rId2"/>
            </p:custDataLst>
          </p:nvPr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背景与目标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Group 7"/>
          <p:cNvGrpSpPr/>
          <p:nvPr>
            <p:custDataLst>
              <p:tags r:id="rId5"/>
            </p:custDataLst>
          </p:nvPr>
        </p:nvGrpSpPr>
        <p:grpSpPr bwMode="auto">
          <a:xfrm>
            <a:off x="7731654" y="2208213"/>
            <a:ext cx="2824440" cy="771525"/>
            <a:chOff x="0" y="0"/>
            <a:chExt cx="2825069" cy="771525"/>
          </a:xfrm>
        </p:grpSpPr>
        <p:sp>
          <p:nvSpPr>
            <p:cNvPr id="13" name="椭圆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00125" y="178861"/>
              <a:ext cx="18249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</a:rPr>
                <a:t>AB</a:t>
              </a: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实验设计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Group 4"/>
          <p:cNvGrpSpPr/>
          <p:nvPr>
            <p:custDataLst>
              <p:tags r:id="rId8"/>
            </p:custDataLst>
          </p:nvPr>
        </p:nvGrpSpPr>
        <p:grpSpPr bwMode="auto">
          <a:xfrm>
            <a:off x="7731654" y="3451226"/>
            <a:ext cx="3031491" cy="771525"/>
            <a:chOff x="0" y="0"/>
            <a:chExt cx="3031368" cy="771525"/>
          </a:xfrm>
        </p:grpSpPr>
        <p:sp>
          <p:nvSpPr>
            <p:cNvPr id="16" name="椭圆 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00125" y="181302"/>
              <a:ext cx="20312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网站改版分析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144740" y="2205540"/>
            <a:ext cx="9589521" cy="3485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某教育网站想要提升用户转化率，提出了主页改版方案。网站目前使用轮播图形式推广上新课程，现决定新增主页上方资源位进行课程更新与预告。为确保主页优化的有效性，准备先设计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实验进行小范围测试。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案例数据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133057" y="1841863"/>
            <a:ext cx="6596743" cy="317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类型：线上用户点击、浏览行为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范围：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2016.9.24~2017.1.18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数据量：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8,188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用户数：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6,328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测试时长：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列字段：日期、用户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、组别、行为类别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215" y="2437229"/>
            <a:ext cx="4909930" cy="198354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71907" y="32921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实验设计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71906" y="3995539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4694" y="19650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实验的基本流程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258680"/>
            <a:ext cx="10287000" cy="4711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实验的基本流程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331016"/>
            <a:ext cx="3543300" cy="499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9" y="3207739"/>
            <a:ext cx="6392792" cy="28763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80" y="1331016"/>
            <a:ext cx="4570794" cy="1670927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067352" y="3236750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网站改版分析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067351" y="3940122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0139" y="1909658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10.xml><?xml version="1.0" encoding="utf-8"?>
<p:tagLst xmlns:p="http://schemas.openxmlformats.org/presentationml/2006/main">
  <p:tag name="KSO_WM_SLIDE_MODEL_TYPE" val="timeline"/>
</p:tagLst>
</file>

<file path=ppt/tags/tag11.xml><?xml version="1.0" encoding="utf-8"?>
<p:tagLst xmlns:p="http://schemas.openxmlformats.org/presentationml/2006/main">
  <p:tag name="KSO_WM_SLIDE_MODEL_TYPE" val="timeline"/>
</p:tagLst>
</file>

<file path=ppt/tags/tag12.xml><?xml version="1.0" encoding="utf-8"?>
<p:tagLst xmlns:p="http://schemas.openxmlformats.org/presentationml/2006/main">
  <p:tag name="KSO_WM_SLIDE_MODEL_TYPE" val="timeline"/>
</p:tagLst>
</file>

<file path=ppt/tags/tag13.xml><?xml version="1.0" encoding="utf-8"?>
<p:tagLst xmlns:p="http://schemas.openxmlformats.org/presentationml/2006/main">
  <p:tag name="KSO_WM_SLIDE_MODEL_TYPE" val="timeline"/>
</p:tagLst>
</file>

<file path=ppt/tags/tag14.xml><?xml version="1.0" encoding="utf-8"?>
<p:tagLst xmlns:p="http://schemas.openxmlformats.org/presentationml/2006/main">
  <p:tag name="KSO_WM_SLIDE_MODEL_TYPE" val="timeline"/>
</p:tagLst>
</file>

<file path=ppt/tags/tag15.xml><?xml version="1.0" encoding="utf-8"?>
<p:tagLst xmlns:p="http://schemas.openxmlformats.org/presentationml/2006/main">
  <p:tag name="commondata" val="eyJoZGlkIjoiZjJkY2FlOGE1NjBkN2U0MzI0YzIyOWZlZmY2MjQ2ODgifQ=="/>
</p:tagLst>
</file>

<file path=ppt/tags/tag2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3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4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5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6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7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8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ags/tag9.xml><?xml version="1.0" encoding="utf-8"?>
<p:tagLst xmlns:p="http://schemas.openxmlformats.org/presentationml/2006/main">
  <p:tag name="KSO_WM_DIAGRAM_VIRTUALLY_FRAME" val="{&quot;height&quot;:354.37511811023626,&quot;left&quot;:608.7916535433071,&quot;top&quot;:76,&quot;width&quot;:238.7000787401573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宽屏</PresentationFormat>
  <Paragraphs>57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追风筝的人</cp:lastModifiedBy>
  <cp:revision>649</cp:revision>
  <dcterms:created xsi:type="dcterms:W3CDTF">2015-12-10T05:15:00Z</dcterms:created>
  <dcterms:modified xsi:type="dcterms:W3CDTF">2024-01-31T09:04:48Z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E73D5E70CB69481887306D78C246BB28_12</vt:lpwstr>
  </property>
  <property fmtid="{D5CDD505-2E9C-101B-9397-08002B2CF9AE}" pid="3" name="KSOProductBuildVer">
    <vt:lpwstr>2052-12.1.0.16250</vt:lpwstr>
  </property>
</Properties>
</file>