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f6211d7b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f6211d7b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f6211d7b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f6211d7b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f6211d7b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f6211d7b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f6211d7b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f6211d7b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f6211d7bd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f6211d7b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f6211d7b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f6211d7b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f6211d7bd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f6211d7b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f6211d7b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f6211d7b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f6211d7b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f6211d7b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f6211d7b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f6211d7b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f6211d7b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f6211d7b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f6211d7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f6211d7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f6211d7b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f6211d7b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f6211d7b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f6211d7b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f6211d7b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f6211d7b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f6211d7b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f6211d7b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hyperlink" Target="http://www.youtube.com/watch?v=JGwWNGJdvx8" TargetMode="External"/><Relationship Id="rId4" Type="http://schemas.openxmlformats.org/officeDocument/2006/relationships/image" Target="../media/image2.jpg"/><Relationship Id="rId5" Type="http://schemas.openxmlformats.org/officeDocument/2006/relationships/hyperlink" Target="http://www.youtube.com/watch?v=OxPv8mSTv9U" TargetMode="External"/><Relationship Id="rId6"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hyperlink" Target="http://www.youtube.com/watch?v=fRh_vgS2dFE" TargetMode="External"/><Relationship Id="rId4" Type="http://schemas.openxmlformats.org/officeDocument/2006/relationships/image" Target="../media/image3.jpg"/><Relationship Id="rId5" Type="http://schemas.openxmlformats.org/officeDocument/2006/relationships/hyperlink" Target="http://www.youtube.com/watch?v=s---hhpjFqQ" TargetMode="External"/><Relationship Id="rId6"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www.youtube.com/watch?v=z6A2LHGx8_A"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www.youtube.com/watch?v=BtulL3oArQw" TargetMode="External"/><Relationship Id="rId4" Type="http://schemas.openxmlformats.org/officeDocument/2006/relationships/image" Target="../media/image7.jpg"/><Relationship Id="rId5" Type="http://schemas.openxmlformats.org/officeDocument/2006/relationships/hyperlink" Target="http://www.youtube.com/watch?v=ozSQPSnQOSQ" TargetMode="External"/><Relationship Id="rId6"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www.youtube.com/watch?v=ctF5aMV05kM"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hyperlink" Target="http://www.youtube.com/watch?v=JGwWNGJdvx8" TargetMode="External"/><Relationship Id="rId4" Type="http://schemas.openxmlformats.org/officeDocument/2006/relationships/image" Target="../media/image2.jpg"/><Relationship Id="rId5" Type="http://schemas.openxmlformats.org/officeDocument/2006/relationships/hyperlink" Target="http://www.youtube.com/watch?v=OxPv8mSTv9U" TargetMode="External"/><Relationship Id="rId6"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hyperlink" Target="http://www.youtube.com/watch?v=JGwWNGJdvx8" TargetMode="External"/><Relationship Id="rId4" Type="http://schemas.openxmlformats.org/officeDocument/2006/relationships/image" Target="../media/image2.jpg"/><Relationship Id="rId5" Type="http://schemas.openxmlformats.org/officeDocument/2006/relationships/hyperlink" Target="http://www.youtube.com/watch?v=OxPv8mSTv9U" TargetMode="External"/><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title"/>
          </p:nvPr>
        </p:nvSpPr>
        <p:spPr>
          <a:xfrm>
            <a:off x="311700" y="957125"/>
            <a:ext cx="85206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a"/>
              <a:t>Form</a:t>
            </a:r>
            <a:endParaRPr/>
          </a:p>
        </p:txBody>
      </p:sp>
      <p:sp>
        <p:nvSpPr>
          <p:cNvPr id="108" name="Google Shape;108;p25"/>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da"/>
              <a:t>Hvad betyder det, at et stykke musik har en form?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34"/>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descr="Stream or Download Shape Of You: https://atlanti.cr/2singles&#10;÷. Out Now: https://atlanti.cr/yt-album&#10;Subscribe to Ed's channel: http://bit.ly/SubscribeToEdSheeran&#10;&#10;Follow Ed on...&#10;Facebook: http://www.facebook.com/EdSheeranMusic&#10;Twitter: http://twitter.com/edsheeran&#10;Instagram: http://instagram.com/teddysphotos&#10;Official Website: http://edsheeran.com&#10;&#10;Director|DOP: Jason Koenig&#10;Producer: Honna Kimmerer&#10;Production company: Anonymous Content&#10;Exec Producer: Nina Soriano&#10;&#10;Cinematography: Johnny Valencia, Ryan Haug &#10;Edited by: Johnny Valencia, Jason Koenig&#10;Commissioner: Dan Curwin&#10;&#10;Co-Starring: &#10;Jennie Pegouskie&#10;Yama&#10;&#10;-- | LYRICS |--&#10;&#10;The club isn’t the best place to find a lover&#10;So the bar is where I go &#10;Me and my friends at the table doing shots drinking fast and then we talk slow&#10;you come over and start up a conversation with just me and trust me I’ll give it a chance now&#10;Take my hand stop, put van the man on the jukebox and then we start to dance&#10;And now I’m singing like&#10;&#10;Girl you know I want your love&#10;Your love was handmade for somebody like me&#10;Come on now follow my lead&#10;I may be crazy don’t mind me &#10;Say boy let’s not talk too much &#10;Grab on my waist and put that body on me&#10;Come on now follow my lead&#10;Come come on now follow my lead&#10;&#10;I’m in love with the shape of you&#10;We push and pull like a magnet do&#10;Although my heart is falling too&#10;I’m in love with your body&#10;Last night you were in my room &#10;And now my bed sheets smell like you &#10;Every day discovering something brand new&#10;I’m in love with your body&#10;&#10;Oh I X 4&#10;I’m in love with your body&#10;Oh I X 4&#10;I’m in love with your body&#10;Oh I X 4&#10;I’m in love with your body&#10;Every day discovering something brand new&#10;I’m in love with the shape of you &#10;&#10;One week in we let the story begin&#10;We’re going out on our first date&#10;You and me are thrifty&#10;So go all you can eat &#10;Fill up your bag and I fill up a plate&#10;We talk for hours and hours about the sweet and the sour&#10;And how your family’s doing ok&#10;leave and get in a taxi, then kiss in the backseat&#10;Tell the driver make the radio play&#10;and I'm singing like&#10;&#10;Girl you know I want your love&#10;Your love was handmade for somebody like me&#10;Come on now follow my lead &#10;I may be crazy, don’t mind me&#10;Say boy let’s not talk too much &#10;Grab on my waist and put that body on me&#10;Come on now follow my lead&#10;Come come on now follow my lead&#10;&#10;I’m in love with the shape of you&#10;We push and pull like a magnet do&#10;Although my heart is falling too&#10;I’m in love with your body&#10;Last night you were in my room &#10;And now my bed sheets smell like you &#10;Every day discovering something brand new&#10;&#10;Well I’m in love with your body&#10;Oh I x 4 &#10;I’m in love with your body&#10;Oh I x 4&#10;I’m in love with your body&#10;Oh I X 4&#10;I’m in love with your body&#10;Every day discovering something brand new&#10;I’m in love with the shape of you &#10;&#10;Come on be my baby come on X 8&#10;&#10;I’m in love with the shape of you&#10;We push and pull like a magnet do&#10;Although my heart is falling too&#10;I’m in love with your body&#10;Last night you were in my room &#10;And now my bed sheets smell like you &#10;Every day discovering something brand new&#10;&#10;Well I’m in love with your body&#10;Come on be my baby come on X 6&#10;Every day discovering something brand new&#10;I’m in love with the shape of you" id="178" name="Google Shape;178;p34" title="Ed Sheeran - Shape of You [Official Video]">
            <a:hlinkClick r:id="rId3"/>
          </p:cNvPr>
          <p:cNvPicPr preferRelativeResize="0"/>
          <p:nvPr/>
        </p:nvPicPr>
        <p:blipFill>
          <a:blip r:embed="rId4">
            <a:alphaModFix/>
          </a:blip>
          <a:stretch>
            <a:fillRect/>
          </a:stretch>
        </p:blipFill>
        <p:spPr>
          <a:xfrm>
            <a:off x="265500" y="1385349"/>
            <a:ext cx="4045200" cy="3033941"/>
          </a:xfrm>
          <a:prstGeom prst="rect">
            <a:avLst/>
          </a:prstGeom>
          <a:noFill/>
          <a:ln>
            <a:noFill/>
          </a:ln>
        </p:spPr>
      </p:pic>
      <p:pic>
        <p:nvPicPr>
          <p:cNvPr descr="Buy “Don’t Wanna Know” ft. Kendrick Lamar now.&#10;iTunes:  http://smarturl.it/DontWannaKnowM5&#10;Apple Music: http://smarturl.it/DontWannaKnow.ap&#10;Google Play: http://smarturl.it/DontWannaKnow.gp&#10;Amazon:  http://smarturl.it/DontWannaKnow.amz&#10;Spotify: http://smarturl.it/DontWannaKnow.sp&#10;&#10;For more, visit:&#10;https://www.facebook.com/maroon5&#10;https://twitter.com/maroon5&#10;https://www.instagram.com/maroon5&#10;https://www.instagram.com/maroon5/&#10;&#10;Sign up for updates: http://smarturl.it/Maroon5.News&#10;&#10;Music video by Maroon 5 performing Don't Wanna Know. (C) 2016 Interscope Records&#10;&#10;http://vevo.ly/IvKvk4" id="179" name="Google Shape;179;p34" title="Maroon 5 - Don't Wanna Know (Audio) ft. Kendrick Lamar">
            <a:hlinkClick r:id="rId5"/>
          </p:cNvPr>
          <p:cNvPicPr preferRelativeResize="0"/>
          <p:nvPr/>
        </p:nvPicPr>
        <p:blipFill>
          <a:blip r:embed="rId6">
            <a:alphaModFix/>
          </a:blip>
          <a:stretch>
            <a:fillRect/>
          </a:stretch>
        </p:blipFill>
        <p:spPr>
          <a:xfrm>
            <a:off x="4835400" y="1385375"/>
            <a:ext cx="4045200" cy="3033900"/>
          </a:xfrm>
          <a:prstGeom prst="rect">
            <a:avLst/>
          </a:prstGeom>
          <a:noFill/>
          <a:ln>
            <a:noFill/>
          </a:ln>
        </p:spPr>
      </p:pic>
      <p:sp>
        <p:nvSpPr>
          <p:cNvPr id="180" name="Google Shape;180;p34"/>
          <p:cNvSpPr txBox="1"/>
          <p:nvPr/>
        </p:nvSpPr>
        <p:spPr>
          <a:xfrm>
            <a:off x="158075" y="332975"/>
            <a:ext cx="4045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latin typeface="Economica"/>
                <a:ea typeface="Economica"/>
                <a:cs typeface="Economica"/>
                <a:sym typeface="Economica"/>
              </a:rPr>
              <a:t>Lyt til omkvædet, som begynder med “I’m in love with the shape of you”. Her bliver det pludseligt lettere at synge med. Vi hører også sangens titel “Shape of you”:</a:t>
            </a:r>
            <a:endParaRPr sz="1800">
              <a:latin typeface="Economica"/>
              <a:ea typeface="Economica"/>
              <a:cs typeface="Economica"/>
              <a:sym typeface="Economica"/>
            </a:endParaRPr>
          </a:p>
        </p:txBody>
      </p:sp>
      <p:sp>
        <p:nvSpPr>
          <p:cNvPr id="181" name="Google Shape;181;p34"/>
          <p:cNvSpPr txBox="1"/>
          <p:nvPr/>
        </p:nvSpPr>
        <p:spPr>
          <a:xfrm>
            <a:off x="4731300" y="332975"/>
            <a:ext cx="43056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a" sz="1800">
                <a:solidFill>
                  <a:schemeClr val="dk1"/>
                </a:solidFill>
                <a:latin typeface="Economica"/>
                <a:ea typeface="Economica"/>
                <a:cs typeface="Economica"/>
                <a:sym typeface="Economica"/>
              </a:rPr>
              <a:t>Lyt til omkvædet, som begynder med “I don’t wanna know...”. Her bliver det også lettere at synge med. Vi hører både sangens titel “Don’t wanna know” OG hook’et:</a:t>
            </a:r>
            <a:endParaRPr sz="18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800">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35"/>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descr="‘Purpose’ Available Everywhere Now!&#10;iTunes: http://smarturl.it/PurposeDlx?IQid=VEVO1113 &#10;Stream &amp; Add To Your Spotify Playlist: http://smarturl.it/sPurpose?IQid=VEVO1113 &#10;Google Play: http://smarturl.it/gPurpose?IQid=VEVO1113 &#10;Amazon: http://smarturl.it/aPurpose?IQid=VEVO1113 &#10;&#10;Produced by: BLOOD and Skrillex&#10;&#10;Director: Parris Goebel&#10;Producer: Justin Bieber, Scott &quot;Scooter&quot; Braun and Parris Goebel&#10;Animator: John Hwang &#10;Production Company: SB Films and Taktix Films&#10;Choreographer: Parris Goebel&#10;Dancers: The Ladies of ReQuest &amp; The Royal Family Dance Crews from The Palace Dance Studio, NZ&#10;&#10;&#10;Follow Justin:&#10;http://facebook.com/justinbieber&#10;http://twitter.com/justinbieber&#10;http://instagram.com/justinbieber&#10;http://shots.com/justinbieber &#10;http://fahlo.me/justinbieber&#10;And sign up to Justin’s newsletter: http://justinbiebermusic.com&#10;Snapchat: rickthesizzler&#10; &#10;Lyrics: Sorry – Justin Bieber&#10; &#10;You gotta go and get &#10;Angry at all of my honesty&#10;You know I try but I don't do too well with apologies &#10;I hope I don't run out of Time could someone call the referee&#10;Cause I just need one more shot at forgiveness &#10; &#10;I know you know that I &#10;made those mistakes maybe once or twice &#10;And by once or twice I Mean &#10;Maybe a couple a hundred times &#10;So let me oh let me &#10;Redeem oh redeem oh my self tonight &#10;Cause I just need one more shot at second chances &#10; &#10;Yeah&#10;Is it too late now to say sorry &#10;Cause I’m missing more than just your body &#10;Is it too late now to say sorry &#10;Yeah I know that I let you down &#10;Is it too late to say I'm sorry now &#10;I’m sorry yeah&#10;Sorry yeah&#10;Sorry&#10;Yeah I know that I let you down&#10;Is it too late to say I’m sorry now&#10; &#10;I'll take every single piece of the blame &#10;If you want me too &#10;But you know that there is no innocent one in this game for two&#10;I'll go I'll go and then &#10;You go you go out and spill the truth &#10;Can we both say the words and forget this &#10; &#10;Yeah&#10;Is it too late now to say sorry &#10;Cause I’m missing more than just your body &#10;Is it too late now to say sorry &#10;Yeah I know that I let you down &#10;Is it too late to say I'm sorry now &#10; &#10;I'm not just trying to get you back on me&#10;Cause I’m missing more than just your body &#10;Is it too late now to say sorry &#10;Yeah I know that I let you down &#10;Is it too late to say I'm sorry now &#10; &#10;I’m sorry (yeah)&#10;Sorry (oh)&#10;Sorry&#10;Yeah I know that I let you down &#10;Is it too late to say I'm sorry now &#10; &#10;I’m sorry (yeah)&#10;Sorry (oh)&#10;Sorry&#10;Yeah I know that I let you down &#10;Is it too late to say I'm sorry now  &#10;&#10;http://vevo.ly/Uf3y0K&#10;&#10;©: 2015 Def Jam Recordings, a division of UMG Recordings, Inc." id="189" name="Google Shape;189;p35" title="Justin Bieber - Sorry (PURPOSE : The Movement)">
            <a:hlinkClick r:id="rId3"/>
          </p:cNvPr>
          <p:cNvPicPr preferRelativeResize="0"/>
          <p:nvPr/>
        </p:nvPicPr>
        <p:blipFill>
          <a:blip r:embed="rId4">
            <a:alphaModFix/>
          </a:blip>
          <a:stretch>
            <a:fillRect/>
          </a:stretch>
        </p:blipFill>
        <p:spPr>
          <a:xfrm>
            <a:off x="95900" y="1436700"/>
            <a:ext cx="4384400" cy="3288300"/>
          </a:xfrm>
          <a:prstGeom prst="rect">
            <a:avLst/>
          </a:prstGeom>
          <a:noFill/>
          <a:ln>
            <a:noFill/>
          </a:ln>
        </p:spPr>
      </p:pic>
      <p:pic>
        <p:nvPicPr>
          <p:cNvPr descr="Provided to YouTube by The Orchard Enterprises&#10;&#10;En Sang (feat. Gucci Mane) · Gucci Mane · Emil Stabil&#10;&#10;En Sang (feat. Gucci Mane)&#10;&#10;℗ 2019 Lil Label&#10;&#10;Released on: 2019-06-28&#10;&#10;Producer: Mobtais&#10;Producer: Lil Producer&#10;Producer: Ranko&#10;Producer: Malthe Guldberg&#10;&#10;Auto-generated by YouTube." id="190" name="Google Shape;190;p35" title="En Sang (feat. Gucci Mane)">
            <a:hlinkClick r:id="rId5"/>
          </p:cNvPr>
          <p:cNvPicPr preferRelativeResize="0"/>
          <p:nvPr/>
        </p:nvPicPr>
        <p:blipFill>
          <a:blip r:embed="rId6">
            <a:alphaModFix/>
          </a:blip>
          <a:stretch>
            <a:fillRect/>
          </a:stretch>
        </p:blipFill>
        <p:spPr>
          <a:xfrm>
            <a:off x="4665800" y="1436700"/>
            <a:ext cx="4384400" cy="3288300"/>
          </a:xfrm>
          <a:prstGeom prst="rect">
            <a:avLst/>
          </a:prstGeom>
          <a:noFill/>
          <a:ln>
            <a:noFill/>
          </a:ln>
        </p:spPr>
      </p:pic>
      <p:sp>
        <p:nvSpPr>
          <p:cNvPr id="191" name="Google Shape;191;p35"/>
          <p:cNvSpPr txBox="1"/>
          <p:nvPr/>
        </p:nvSpPr>
        <p:spPr>
          <a:xfrm>
            <a:off x="95900" y="322375"/>
            <a:ext cx="4331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latin typeface="Economica"/>
                <a:ea typeface="Economica"/>
                <a:cs typeface="Economica"/>
                <a:sym typeface="Economica"/>
              </a:rPr>
              <a:t>Lyt til intro, vers og omkvæd i “Sorry”. Læg mærke til, at der er mere power på omkvædet end i verset. Hvad er hook’et? Hvor mange gange synger Justin Bieber ‘sorry’?</a:t>
            </a:r>
            <a:endParaRPr sz="1800">
              <a:latin typeface="Economica"/>
              <a:ea typeface="Economica"/>
              <a:cs typeface="Economica"/>
              <a:sym typeface="Economica"/>
            </a:endParaRPr>
          </a:p>
        </p:txBody>
      </p:sp>
      <p:sp>
        <p:nvSpPr>
          <p:cNvPr id="192" name="Google Shape;192;p35"/>
          <p:cNvSpPr txBox="1"/>
          <p:nvPr/>
        </p:nvSpPr>
        <p:spPr>
          <a:xfrm>
            <a:off x="4665800" y="322375"/>
            <a:ext cx="4384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solidFill>
                  <a:schemeClr val="dk1"/>
                </a:solidFill>
                <a:latin typeface="Economica"/>
                <a:ea typeface="Economica"/>
                <a:cs typeface="Economica"/>
                <a:sym typeface="Economica"/>
              </a:rPr>
              <a:t>Lyt til intro (xylofoner), vers (rap) og omkvæd. Hvorfor er omkvædet især lettere at synge med på i “En sang”? Hvad er hook’et? Bliver sangens titel sunget i omkvædet?</a:t>
            </a:r>
            <a:endParaRPr sz="1800">
              <a:solidFill>
                <a:schemeClr val="dk1"/>
              </a:solidFill>
              <a:latin typeface="Economica"/>
              <a:ea typeface="Economica"/>
              <a:cs typeface="Economica"/>
              <a:sym typeface="Economi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a"/>
              <a:t>Find en blyant og et stykke papir...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a"/>
              <a:t>Nu skal du skrive...</a:t>
            </a:r>
            <a:endParaRPr/>
          </a:p>
        </p:txBody>
      </p:sp>
      <p:sp>
        <p:nvSpPr>
          <p:cNvPr id="203" name="Google Shape;203;p3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‘Intro’, når du hører introen</a:t>
            </a:r>
            <a:endParaRPr/>
          </a:p>
          <a:p>
            <a:pPr indent="0" lvl="0" marL="0" rtl="0" algn="l">
              <a:spcBef>
                <a:spcPts val="1600"/>
              </a:spcBef>
              <a:spcAft>
                <a:spcPts val="0"/>
              </a:spcAft>
              <a:buNone/>
            </a:pPr>
            <a:r>
              <a:rPr lang="da"/>
              <a:t>‘A’, når du hører verset</a:t>
            </a:r>
            <a:endParaRPr/>
          </a:p>
          <a:p>
            <a:pPr indent="0" lvl="0" marL="0" rtl="0" algn="l">
              <a:spcBef>
                <a:spcPts val="1600"/>
              </a:spcBef>
              <a:spcAft>
                <a:spcPts val="0"/>
              </a:spcAft>
              <a:buNone/>
            </a:pPr>
            <a:r>
              <a:rPr lang="da"/>
              <a:t>‘B’, når du hører omkvædet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da"/>
              <a:t>Her er et eksempel på sangen til højre:</a:t>
            </a:r>
            <a:endParaRPr/>
          </a:p>
          <a:p>
            <a:pPr indent="-317500" lvl="0" marL="457200" rtl="0" algn="l">
              <a:spcBef>
                <a:spcPts val="1600"/>
              </a:spcBef>
              <a:spcAft>
                <a:spcPts val="0"/>
              </a:spcAft>
              <a:buSzPts val="1400"/>
              <a:buChar char="●"/>
            </a:pPr>
            <a:r>
              <a:rPr lang="da"/>
              <a:t>Intro</a:t>
            </a:r>
            <a:endParaRPr/>
          </a:p>
          <a:p>
            <a:pPr indent="-317500" lvl="0" marL="457200" rtl="0" algn="l">
              <a:spcBef>
                <a:spcPts val="0"/>
              </a:spcBef>
              <a:spcAft>
                <a:spcPts val="0"/>
              </a:spcAft>
              <a:buSzPts val="1400"/>
              <a:buChar char="●"/>
            </a:pPr>
            <a:r>
              <a:rPr lang="da"/>
              <a:t>A</a:t>
            </a:r>
            <a:endParaRPr/>
          </a:p>
          <a:p>
            <a:pPr indent="-317500" lvl="0" marL="457200" rtl="0" algn="l">
              <a:spcBef>
                <a:spcPts val="0"/>
              </a:spcBef>
              <a:spcAft>
                <a:spcPts val="0"/>
              </a:spcAft>
              <a:buSzPts val="1400"/>
              <a:buChar char="●"/>
            </a:pPr>
            <a:r>
              <a:rPr lang="da"/>
              <a:t>B</a:t>
            </a:r>
            <a:endParaRPr/>
          </a:p>
          <a:p>
            <a:pPr indent="-317500" lvl="0" marL="457200" rtl="0" algn="l">
              <a:spcBef>
                <a:spcPts val="0"/>
              </a:spcBef>
              <a:spcAft>
                <a:spcPts val="0"/>
              </a:spcAft>
              <a:buSzPts val="1400"/>
              <a:buChar char="●"/>
            </a:pPr>
            <a:r>
              <a:rPr lang="da"/>
              <a:t>A</a:t>
            </a:r>
            <a:endParaRPr/>
          </a:p>
          <a:p>
            <a:pPr indent="-317500" lvl="0" marL="457200" rtl="0" algn="l">
              <a:spcBef>
                <a:spcPts val="0"/>
              </a:spcBef>
              <a:spcAft>
                <a:spcPts val="0"/>
              </a:spcAft>
              <a:buSzPts val="1400"/>
              <a:buChar char="●"/>
            </a:pPr>
            <a:r>
              <a:rPr lang="da"/>
              <a:t>B</a:t>
            </a:r>
            <a:endParaRPr/>
          </a:p>
          <a:p>
            <a:pPr indent="-317500" lvl="0" marL="457200" rtl="0" algn="l">
              <a:spcBef>
                <a:spcPts val="0"/>
              </a:spcBef>
              <a:spcAft>
                <a:spcPts val="0"/>
              </a:spcAft>
              <a:buSzPts val="1400"/>
              <a:buChar char="●"/>
            </a:pPr>
            <a:r>
              <a:rPr lang="da"/>
              <a:t>B</a:t>
            </a:r>
            <a:endParaRPr/>
          </a:p>
          <a:p>
            <a:pPr indent="0" lvl="0" marL="0" rtl="0" algn="l">
              <a:spcBef>
                <a:spcPts val="1600"/>
              </a:spcBef>
              <a:spcAft>
                <a:spcPts val="1600"/>
              </a:spcAft>
              <a:buNone/>
            </a:pPr>
            <a:r>
              <a:t/>
            </a:r>
            <a:endParaRPr/>
          </a:p>
        </p:txBody>
      </p:sp>
      <p:sp>
        <p:nvSpPr>
          <p:cNvPr id="204" name="Google Shape;204;p3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ign up to my Facebook Messenger bot to be the first to hear about my new music and videos : https://sigrid.lnk.to/SigridMessengerID&#10;&#10;New merch here: https://Sigrid.lnk.to/MerchCardID&#10;&#10;My debut album 'Sucker Punch' is available for pre-order here: https://sigrid.lnk.to/suckerpunch_albumID&#10;&#10;Follow me here: &#10;Facebook: https://Sigrid.lnk.to/FacebookID &#10;Twitter: https://sigrid.lnk.to/TwitterID &#10;Instagram: https://sigrid.lnk.to/InstagramID &#10;&#10;&#10;Music video by Sigrid performing High Five. © 2018 Universal Music Operations Limited&#10;&#10;http://vevo.ly/c9OSEx" id="205" name="Google Shape;205;p37" title="Sigrid - High Five (Official Video)">
            <a:hlinkClick r:id="rId3"/>
          </p:cNvPr>
          <p:cNvPicPr preferRelativeResize="0"/>
          <p:nvPr/>
        </p:nvPicPr>
        <p:blipFill>
          <a:blip r:embed="rId4">
            <a:alphaModFix/>
          </a:blip>
          <a:stretch>
            <a:fillRect/>
          </a:stretch>
        </p:blipFill>
        <p:spPr>
          <a:xfrm>
            <a:off x="4260300" y="1187725"/>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a"/>
              <a:t>Skriv ‘Intro’, ‘A’ og ‘B’ til disse sange:</a:t>
            </a:r>
            <a:endParaRPr/>
          </a:p>
        </p:txBody>
      </p:sp>
      <p:sp>
        <p:nvSpPr>
          <p:cNvPr id="211" name="Google Shape;211;p3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2" name="Google Shape;212;p3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Ghen Cô Vy| NIOEH x KHẮC HƯNG x MIN x ERIK | ANIMATION VIDEO&#10;‘Ghen Cô Vy’ là 1 dự án sáng tạo của Viện Sức khoẻ nghề nghiệp và môi trường, hợp tác với nhạc sĩ Khắc Hưng , ca sĩ Min và ca sĩ Erik.&#10; Qua dự án này, chúng tôi mong muốn được tiếp thêm sức mạnh và niềm tin cho cộng đồng, để chúng ta cùng chung tay chống dịch COVID-19 (hay còn gọi là nCoV-2019).&#10; Trong thời khắc quan trọng chiến đấu với dịch bệnh này, chúng tôi mong ca khúc có thể truyền thêm lửa và bớt chút căng thẳng cho những chiến sĩ tuyến đầu của cuộc chiến này. Đó là đội ngũ chuyên gia, các y bác sĩ, các nhân viên y tế và hàng triệu người lao động, những người ở tiền tuyến vẫn tiếp xúc và đấu tranh hàng ngày với dịch bệnh.&#10; Cộng đồng chúng ta hãy cùng nhau chủ động thực hiện các thói quen phòng bệnh theo khuyến cáo của các cơ quan chuyên môn và lan toả những điều tử tế, tốt đẹp để cùng nhau chiến thắng dịch bệnh.&#10;&#10; Việt Nam ta quyết thắng bệnh dịch!&#10; -------&#10;Theo dõi các thông tin cập nhật về dịch bệnh trên website của Bộ Y tế: https://ncov.moh.gov.vn . Đường dây nóng của Bộ Y tế: 1900.3228 hoặc 1900 9095&#10;&#10;Hoặc trên website của Viện: http://nioeh.org.vn Đường dây nóng: 088.681.57.57 (nhánh số 6)&#10;&#10; -------&#10;Credits:&#10;&#10;Nhà sản xuất: Viện Sức khoẻ nghề nghiệp và môi trường&#10;&#10;Sáng tác: Khắc Hưng&#10;&#10;Sản xuất âm nhạc: Khắc Hưng&#10;&#10;Ca sĩ: Min x Erik&#10;&#10;Hình ảnh: Yang Animation Artist&#10; -------&#10;👉Theo dõi kênh Youtube &quot;NIOEH-Viện Sức khoẻ nghề nghiệp và môi trường” tại ĐÂY : http://bit.ly/31UUKmI&#10;👉 Theo dõi Facebook của “Viện Sức khoẻ nghề nghiệp và môi trường&quot; “ tại ĐÂY: https://www.facebook.com/NIOEH/&#10;👉Website “Viện Sức khoẻ nghề nghiệp và môi trường” : http://nioeh.org.vn&#10;-------------------&#10;►SUSBCRIBE kênh YouTube chính thức của MIN tại: http://metub.net/min&#10;-------------------&#10;* MIN's Fanpage, Facebook and Instagram *&#10;https://www.facebook.com/min.official.min/&#10;http://www.facebook.com/minho.bita&#10;http://instagram.com/minminmin0712" id="213" name="Google Shape;213;p38" title="Ghen Cô Vy| NIOEH x K.HƯNG x MIN x ERIK | WASHING HAND SONG | CORONA SONG">
            <a:hlinkClick r:id="rId3"/>
          </p:cNvPr>
          <p:cNvPicPr preferRelativeResize="0"/>
          <p:nvPr/>
        </p:nvPicPr>
        <p:blipFill>
          <a:blip r:embed="rId4">
            <a:alphaModFix/>
          </a:blip>
          <a:stretch>
            <a:fillRect/>
          </a:stretch>
        </p:blipFill>
        <p:spPr>
          <a:xfrm>
            <a:off x="4691050" y="1384169"/>
            <a:ext cx="4310075" cy="3232556"/>
          </a:xfrm>
          <a:prstGeom prst="rect">
            <a:avLst/>
          </a:prstGeom>
          <a:noFill/>
          <a:ln>
            <a:noFill/>
          </a:ln>
        </p:spPr>
      </p:pic>
      <p:pic>
        <p:nvPicPr>
          <p:cNvPr descr="Subscribe, Like, Comment!" id="214" name="Google Shape;214;p38" title="The Weeknd &quot;Blinding Lights&quot; (Music Video)">
            <a:hlinkClick r:id="rId5"/>
          </p:cNvPr>
          <p:cNvPicPr preferRelativeResize="0"/>
          <p:nvPr/>
        </p:nvPicPr>
        <p:blipFill>
          <a:blip r:embed="rId6">
            <a:alphaModFix/>
          </a:blip>
          <a:stretch>
            <a:fillRect/>
          </a:stretch>
        </p:blipFill>
        <p:spPr>
          <a:xfrm>
            <a:off x="156613" y="1384175"/>
            <a:ext cx="4310075" cy="323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a"/>
              <a:t>...oooog en TikTok challenge:</a:t>
            </a:r>
            <a:endParaRPr/>
          </a:p>
        </p:txBody>
      </p:sp>
      <p:sp>
        <p:nvSpPr>
          <p:cNvPr id="220" name="Google Shape;220;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da">
                <a:latin typeface="Economica"/>
                <a:ea typeface="Economica"/>
                <a:cs typeface="Economica"/>
                <a:sym typeface="Economica"/>
              </a:rPr>
              <a:t>Videoen her er gået viralt i Vietnam.</a:t>
            </a:r>
            <a:endParaRPr>
              <a:latin typeface="Economica"/>
              <a:ea typeface="Economica"/>
              <a:cs typeface="Economica"/>
              <a:sym typeface="Economica"/>
            </a:endParaRPr>
          </a:p>
          <a:p>
            <a:pPr indent="0" lvl="0" marL="0" rtl="0" algn="l">
              <a:spcBef>
                <a:spcPts val="1600"/>
              </a:spcBef>
              <a:spcAft>
                <a:spcPts val="1600"/>
              </a:spcAft>
              <a:buNone/>
            </a:pPr>
            <a:r>
              <a:rPr lang="da">
                <a:latin typeface="Economica"/>
                <a:ea typeface="Economica"/>
                <a:cs typeface="Economica"/>
                <a:sym typeface="Economica"/>
              </a:rPr>
              <a:t>Find den på TikTok og lær den, hvis I har lyst!</a:t>
            </a:r>
            <a:endParaRPr>
              <a:latin typeface="Economica"/>
              <a:ea typeface="Economica"/>
              <a:cs typeface="Economica"/>
              <a:sym typeface="Economica"/>
            </a:endParaRPr>
          </a:p>
        </p:txBody>
      </p:sp>
      <p:pic>
        <p:nvPicPr>
          <p:cNvPr descr="#GhenCoVy #VuDieuRuaTay #HandWashingDance&#10;&#10;🆘️ Thử thách Vũ Điệu Phòng Bệnh - #GhenCoVyChallenge 🆘️&#10;&#10; Dịch COVID-2019 đang lan rộng, ảnh hưởng đến mọi người và các hoạt động xã hội. &#10; Rửa tay thường xuyên đc coi là phương pháp đơn giản và hiệu quả để bảo vệ cộng đồng khỏi các dịch bệnh (theo Tổ Chức Y Tế thế giới). &#10; Theo nghiên cứu của Viện Công nghệ Massachusetts, 78% người nói họ rửa tay thường xuyên nhưng thực sự chỉ có 25% người rửa tay sau khi ra khỏi toilet, 20% rửa tay trước khi nấu ăn.&#10; Để lan tỏa thói quen rửa tay để phòng dịch này, Viện Sức khoẻ nghề nghiệp và môi trường xin mời bạn tham gia thử thách vũ điệu phòng bệnh - #ghencovychallenge 🤗🤗&#10;&#10;Luật chơi:&#10; Bạn thực hiện động tác nhảy của bài Ghen Cô Vy&#10; Có 6 động tác rửa tay theo khuyến cáo của Tổ chức y tế thế giới và Bộ y tế&#10; Có thể thực hiện 2 người 1 lần, hạn chế tụ tập đông người trong thời gian có dịch. &#10;&#10;Hãy thực hiện thử thách này hoặc chia sẻ các thói quen phòng chống dịch sau:&#10;1. Thường xuyên rửa tay với xà phòng hoặc dung dịch sát khuẩn.&#10;2. Không cho tay lên mắt mũi miệng.&#10;3.Thường xuyên vệ sinh cá nhân, vệ sinh đồ dùng, nhà cửa, môi trường xung quanh.&#10;4. Đeo khẩu trang đi ra nơi công cộng, trên các phương tiện giao thông hoặc khi bị ốm.&#10;5. Tự giác nâng cao sức khoẻ bản thân, cho gia đình và cho cộng đồng.&#10;5. Người có triệu chứng của COVID-19 sốt cao, ho, khó thở,.. hoặc tiếp xúc gần người bệnh/ người nghi mắc COVID-19 hạn chế tiếp xúc với người khác và liên hệ với cơ sở y tế địa phương.&#10;&#10;Sau khi hoàn thành thử thách, hãy SHARE + TAG ngay 2-4 người bạn muốn tham gia thử thách này.  &#10;(vd: Như Quang Đăng đây: MIN, Lan Khue, Le Cirque Dance Company, LIFEDANCE.Team) &#10;&#10;Cùng chung tay lan tỏa thông điệp vô cùng bổ ích này thôi nào!&#10;&#10;---&#10;&#10;Biên đạo: QUANG ĐĂNG&#10;Vũ công: LIFEDANCE TEAM&#10;&#10;Bài hát: GHEN CÔ VY (GHEN)&#10;Sáng tác: KHẮC HƯNG&#10;Thể hiện: ERIK - MIN&#10;&#10;#Erik #Min #KhắcHưng&#10;#GhenCoVy #Ghen #HandWashingDance" id="221" name="Google Shape;221;p39" title="VŨ ĐIỆU RỬA TAY - GHEN CÔ VY | by Quang Đăng">
            <a:hlinkClick r:id="rId3"/>
          </p:cNvPr>
          <p:cNvPicPr preferRelativeResize="0"/>
          <p:nvPr/>
        </p:nvPicPr>
        <p:blipFill>
          <a:blip r:embed="rId4">
            <a:alphaModFix/>
          </a:blip>
          <a:stretch>
            <a:fillRect/>
          </a:stretch>
        </p:blipFill>
        <p:spPr>
          <a:xfrm>
            <a:off x="4260300" y="1225225"/>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a"/>
              <a:t>Godt arbejde, unger! </a:t>
            </a:r>
            <a:endParaRPr/>
          </a:p>
          <a:p>
            <a:pPr indent="0" lvl="0" marL="0" rtl="0" algn="ctr">
              <a:spcBef>
                <a:spcPts val="0"/>
              </a:spcBef>
              <a:spcAft>
                <a:spcPts val="0"/>
              </a:spcAft>
              <a:buNone/>
            </a:pPr>
            <a:r>
              <a:rPr lang="da"/>
              <a:t>Vi ses forhåbentligt snart!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da"/>
              <a:t>-Sasha.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a"/>
              <a:t>Musikkens form</a:t>
            </a:r>
            <a:endParaRPr/>
          </a:p>
        </p:txBody>
      </p:sp>
      <p:sp>
        <p:nvSpPr>
          <p:cNvPr id="114" name="Google Shape;114;p26"/>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a"/>
              <a:t>består af...</a:t>
            </a:r>
            <a:endParaRPr/>
          </a:p>
        </p:txBody>
      </p:sp>
      <p:sp>
        <p:nvSpPr>
          <p:cNvPr id="115" name="Google Shape;115;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da"/>
              <a:t>forskellige formled, der tilsammen danner en bestemt formtype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a"/>
              <a:t>Det er ligesom</a:t>
            </a:r>
            <a:endParaRPr/>
          </a:p>
        </p:txBody>
      </p:sp>
      <p:sp>
        <p:nvSpPr>
          <p:cNvPr id="121" name="Google Shape;121;p27"/>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a"/>
              <a:t>at bage en kage...</a:t>
            </a:r>
            <a:endParaRPr/>
          </a:p>
        </p:txBody>
      </p:sp>
      <p:sp>
        <p:nvSpPr>
          <p:cNvPr id="122" name="Google Shape;122;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a"/>
              <a:t>Kagen skal bages af forskellige ingredienser (formled)</a:t>
            </a:r>
            <a:endParaRPr/>
          </a:p>
          <a:p>
            <a:pPr indent="0" lvl="0" marL="0" rtl="0" algn="l">
              <a:spcBef>
                <a:spcPts val="1600"/>
              </a:spcBef>
              <a:spcAft>
                <a:spcPts val="1600"/>
              </a:spcAft>
              <a:buNone/>
            </a:pPr>
            <a:r>
              <a:rPr lang="da"/>
              <a:t>Når ingredienserne blandes og sættes sammen på en bestemt måde, får man en bestemt kage (formtype)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a"/>
              <a:t>I skal nu lære om formleddene</a:t>
            </a:r>
            <a:endParaRPr/>
          </a:p>
          <a:p>
            <a:pPr indent="0" lvl="0" marL="0" rtl="0" algn="ctr">
              <a:spcBef>
                <a:spcPts val="0"/>
              </a:spcBef>
              <a:spcAft>
                <a:spcPts val="0"/>
              </a:spcAft>
              <a:buNone/>
            </a:pPr>
            <a:r>
              <a:rPr lang="da"/>
              <a:t>intro, vers og omkvæd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a"/>
              <a:t>Intro</a:t>
            </a:r>
            <a:endParaRPr/>
          </a:p>
        </p:txBody>
      </p:sp>
      <p:sp>
        <p:nvSpPr>
          <p:cNvPr id="133" name="Google Shape;133;p2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a"/>
              <a:t>er som regel...</a:t>
            </a:r>
            <a:endParaRPr/>
          </a:p>
        </p:txBody>
      </p:sp>
      <p:sp>
        <p:nvSpPr>
          <p:cNvPr id="134" name="Google Shape;134;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a"/>
              <a:t>Det første vi møder i en sang</a:t>
            </a:r>
            <a:endParaRPr/>
          </a:p>
          <a:p>
            <a:pPr indent="0" lvl="0" marL="0" rtl="0" algn="l">
              <a:spcBef>
                <a:spcPts val="1600"/>
              </a:spcBef>
              <a:spcAft>
                <a:spcPts val="0"/>
              </a:spcAft>
              <a:buNone/>
            </a:pPr>
            <a:r>
              <a:rPr lang="da"/>
              <a:t>Melodisk (sang eller instrumental)</a:t>
            </a:r>
            <a:endParaRPr/>
          </a:p>
          <a:p>
            <a:pPr indent="0" lvl="0" marL="0" rtl="0" algn="l">
              <a:spcBef>
                <a:spcPts val="1600"/>
              </a:spcBef>
              <a:spcAft>
                <a:spcPts val="0"/>
              </a:spcAft>
              <a:buNone/>
            </a:pPr>
            <a:r>
              <a:rPr lang="da"/>
              <a:t>Dér vi møder hooket</a:t>
            </a:r>
            <a:endParaRPr/>
          </a:p>
          <a:p>
            <a:pPr indent="0" lvl="0" marL="0" rtl="0" algn="l">
              <a:spcBef>
                <a:spcPts val="1600"/>
              </a:spcBef>
              <a:spcAft>
                <a:spcPts val="1600"/>
              </a:spcAft>
              <a:buNone/>
            </a:pPr>
            <a:r>
              <a:rPr lang="da"/>
              <a:t>Noget der minder om vers eller omkvæd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30"/>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descr="Stream or Download Shape Of You: https://atlanti.cr/2singles&#10;÷. Out Now: https://atlanti.cr/yt-album&#10;Subscribe to Ed's channel: http://bit.ly/SubscribeToEdSheeran&#10;&#10;Follow Ed on...&#10;Facebook: http://www.facebook.com/EdSheeranMusic&#10;Twitter: http://twitter.com/edsheeran&#10;Instagram: http://instagram.com/teddysphotos&#10;Official Website: http://edsheeran.com&#10;&#10;Director|DOP: Jason Koenig&#10;Producer: Honna Kimmerer&#10;Production company: Anonymous Content&#10;Exec Producer: Nina Soriano&#10;&#10;Cinematography: Johnny Valencia, Ryan Haug &#10;Edited by: Johnny Valencia, Jason Koenig&#10;Commissioner: Dan Curwin&#10;&#10;Co-Starring: &#10;Jennie Pegouskie&#10;Yama&#10;&#10;-- | LYRICS |--&#10;&#10;The club isn’t the best place to find a lover&#10;So the bar is where I go &#10;Me and my friends at the table doing shots drinking fast and then we talk slow&#10;you come over and start up a conversation with just me and trust me I’ll give it a chance now&#10;Take my hand stop, put van the man on the jukebox and then we start to dance&#10;And now I’m singing like&#10;&#10;Girl you know I want your love&#10;Your love was handmade for somebody like me&#10;Come on now follow my lead&#10;I may be crazy don’t mind me &#10;Say boy let’s not talk too much &#10;Grab on my waist and put that body on me&#10;Come on now follow my lead&#10;Come come on now follow my lead&#10;&#10;I’m in love with the shape of you&#10;We push and pull like a magnet do&#10;Although my heart is falling too&#10;I’m in love with your body&#10;Last night you were in my room &#10;And now my bed sheets smell like you &#10;Every day discovering something brand new&#10;I’m in love with your body&#10;&#10;Oh I X 4&#10;I’m in love with your body&#10;Oh I X 4&#10;I’m in love with your body&#10;Oh I X 4&#10;I’m in love with your body&#10;Every day discovering something brand new&#10;I’m in love with the shape of you &#10;&#10;One week in we let the story begin&#10;We’re going out on our first date&#10;You and me are thrifty&#10;So go all you can eat &#10;Fill up your bag and I fill up a plate&#10;We talk for hours and hours about the sweet and the sour&#10;And how your family’s doing ok&#10;leave and get in a taxi, then kiss in the backseat&#10;Tell the driver make the radio play&#10;and I'm singing like&#10;&#10;Girl you know I want your love&#10;Your love was handmade for somebody like me&#10;Come on now follow my lead &#10;I may be crazy, don’t mind me&#10;Say boy let’s not talk too much &#10;Grab on my waist and put that body on me&#10;Come on now follow my lead&#10;Come come on now follow my lead&#10;&#10;I’m in love with the shape of you&#10;We push and pull like a magnet do&#10;Although my heart is falling too&#10;I’m in love with your body&#10;Last night you were in my room &#10;And now my bed sheets smell like you &#10;Every day discovering something brand new&#10;&#10;Well I’m in love with your body&#10;Oh I x 4 &#10;I’m in love with your body&#10;Oh I x 4&#10;I’m in love with your body&#10;Oh I X 4&#10;I’m in love with your body&#10;Every day discovering something brand new&#10;I’m in love with the shape of you &#10;&#10;Come on be my baby come on X 8&#10;&#10;I’m in love with the shape of you&#10;We push and pull like a magnet do&#10;Although my heart is falling too&#10;I’m in love with your body&#10;Last night you were in my room &#10;And now my bed sheets smell like you &#10;Every day discovering something brand new&#10;&#10;Well I’m in love with your body&#10;Come on be my baby come on X 6&#10;Every day discovering something brand new&#10;I’m in love with the shape of you" id="142" name="Google Shape;142;p30" title="Ed Sheeran - Shape of You [Official Video]">
            <a:hlinkClick r:id="rId3"/>
          </p:cNvPr>
          <p:cNvPicPr preferRelativeResize="0"/>
          <p:nvPr/>
        </p:nvPicPr>
        <p:blipFill>
          <a:blip r:embed="rId4">
            <a:alphaModFix/>
          </a:blip>
          <a:stretch>
            <a:fillRect/>
          </a:stretch>
        </p:blipFill>
        <p:spPr>
          <a:xfrm>
            <a:off x="265500" y="1385374"/>
            <a:ext cx="4045200" cy="3033941"/>
          </a:xfrm>
          <a:prstGeom prst="rect">
            <a:avLst/>
          </a:prstGeom>
          <a:noFill/>
          <a:ln>
            <a:noFill/>
          </a:ln>
        </p:spPr>
      </p:pic>
      <p:pic>
        <p:nvPicPr>
          <p:cNvPr descr="Buy “Don’t Wanna Know” ft. Kendrick Lamar now.&#10;iTunes:  http://smarturl.it/DontWannaKnowM5&#10;Apple Music: http://smarturl.it/DontWannaKnow.ap&#10;Google Play: http://smarturl.it/DontWannaKnow.gp&#10;Amazon:  http://smarturl.it/DontWannaKnow.amz&#10;Spotify: http://smarturl.it/DontWannaKnow.sp&#10;&#10;For more, visit:&#10;https://www.facebook.com/maroon5&#10;https://twitter.com/maroon5&#10;https://www.instagram.com/maroon5&#10;https://www.instagram.com/maroon5/&#10;&#10;Sign up for updates: http://smarturl.it/Maroon5.News&#10;&#10;Music video by Maroon 5 performing Don't Wanna Know. (C) 2016 Interscope Records&#10;&#10;http://vevo.ly/IvKvk4" id="143" name="Google Shape;143;p30" title="Maroon 5 - Don't Wanna Know (Audio) ft. Kendrick Lamar">
            <a:hlinkClick r:id="rId5"/>
          </p:cNvPr>
          <p:cNvPicPr preferRelativeResize="0"/>
          <p:nvPr/>
        </p:nvPicPr>
        <p:blipFill>
          <a:blip r:embed="rId6">
            <a:alphaModFix/>
          </a:blip>
          <a:stretch>
            <a:fillRect/>
          </a:stretch>
        </p:blipFill>
        <p:spPr>
          <a:xfrm>
            <a:off x="4790450" y="1385400"/>
            <a:ext cx="4045200" cy="3033900"/>
          </a:xfrm>
          <a:prstGeom prst="rect">
            <a:avLst/>
          </a:prstGeom>
          <a:noFill/>
          <a:ln>
            <a:noFill/>
          </a:ln>
        </p:spPr>
      </p:pic>
      <p:sp>
        <p:nvSpPr>
          <p:cNvPr id="144" name="Google Shape;144;p30"/>
          <p:cNvSpPr txBox="1"/>
          <p:nvPr/>
        </p:nvSpPr>
        <p:spPr>
          <a:xfrm>
            <a:off x="158075" y="332975"/>
            <a:ext cx="4045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latin typeface="Economica"/>
                <a:ea typeface="Economica"/>
                <a:cs typeface="Economica"/>
                <a:sym typeface="Economica"/>
              </a:rPr>
              <a:t>Lyt til introen i “Shape of You” - her hører vi tydeligt hook’et spillet af xylofonerne:</a:t>
            </a:r>
            <a:endParaRPr sz="1800">
              <a:latin typeface="Economica"/>
              <a:ea typeface="Economica"/>
              <a:cs typeface="Economica"/>
              <a:sym typeface="Economica"/>
            </a:endParaRPr>
          </a:p>
        </p:txBody>
      </p:sp>
      <p:sp>
        <p:nvSpPr>
          <p:cNvPr id="145" name="Google Shape;145;p30"/>
          <p:cNvSpPr txBox="1"/>
          <p:nvPr/>
        </p:nvSpPr>
        <p:spPr>
          <a:xfrm>
            <a:off x="4721450" y="332975"/>
            <a:ext cx="4183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latin typeface="Economica"/>
                <a:ea typeface="Economica"/>
                <a:cs typeface="Economica"/>
                <a:sym typeface="Economica"/>
              </a:rPr>
              <a:t>Lyt til introen i “Don’t wanna know” - her hører vi også omkvædet, hvor vi møder hook’et 3x “know”, 3x ”home” og 3x ”so”:</a:t>
            </a:r>
            <a:endParaRPr sz="180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1"/>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a"/>
              <a:t>Vers (A)</a:t>
            </a:r>
            <a:endParaRPr/>
          </a:p>
        </p:txBody>
      </p:sp>
      <p:sp>
        <p:nvSpPr>
          <p:cNvPr id="151" name="Google Shape;151;p31"/>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a"/>
              <a:t>er som regel</a:t>
            </a:r>
            <a:endParaRPr/>
          </a:p>
        </p:txBody>
      </p:sp>
      <p:sp>
        <p:nvSpPr>
          <p:cNvPr id="152" name="Google Shape;152;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a"/>
              <a:t>Flere steder i sangen med samme melodi men </a:t>
            </a:r>
            <a:r>
              <a:rPr b="1" lang="da" u="sng"/>
              <a:t>forskellig</a:t>
            </a:r>
            <a:r>
              <a:rPr lang="da"/>
              <a:t> tekst</a:t>
            </a:r>
            <a:endParaRPr/>
          </a:p>
          <a:p>
            <a:pPr indent="0" lvl="0" marL="0" rtl="0" algn="l">
              <a:spcBef>
                <a:spcPts val="1600"/>
              </a:spcBef>
              <a:spcAft>
                <a:spcPts val="0"/>
              </a:spcAft>
              <a:buNone/>
            </a:pPr>
            <a:r>
              <a:rPr lang="da"/>
              <a:t>Efter introen</a:t>
            </a:r>
            <a:endParaRPr/>
          </a:p>
          <a:p>
            <a:pPr indent="0" lvl="0" marL="0" rtl="0" algn="l">
              <a:spcBef>
                <a:spcPts val="1600"/>
              </a:spcBef>
              <a:spcAft>
                <a:spcPts val="0"/>
              </a:spcAft>
              <a:buNone/>
            </a:pPr>
            <a:r>
              <a:rPr lang="da"/>
              <a:t>Sværere at synge end omkvædet</a:t>
            </a:r>
            <a:endParaRPr/>
          </a:p>
          <a:p>
            <a:pPr indent="0" lvl="0" marL="0" rtl="0" algn="l">
              <a:spcBef>
                <a:spcPts val="1600"/>
              </a:spcBef>
              <a:spcAft>
                <a:spcPts val="1600"/>
              </a:spcAft>
              <a:buNone/>
            </a:pPr>
            <a:r>
              <a:rPr lang="da"/>
              <a:t>Ikke så let at huske som omkvædet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32"/>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descr="Stream or Download Shape Of You: https://atlanti.cr/2singles&#10;÷. Out Now: https://atlanti.cr/yt-album&#10;Subscribe to Ed's channel: http://bit.ly/SubscribeToEdSheeran&#10;&#10;Follow Ed on...&#10;Facebook: http://www.facebook.com/EdSheeranMusic&#10;Twitter: http://twitter.com/edsheeran&#10;Instagram: http://instagram.com/teddysphotos&#10;Official Website: http://edsheeran.com&#10;&#10;Director|DOP: Jason Koenig&#10;Producer: Honna Kimmerer&#10;Production company: Anonymous Content&#10;Exec Producer: Nina Soriano&#10;&#10;Cinematography: Johnny Valencia, Ryan Haug &#10;Edited by: Johnny Valencia, Jason Koenig&#10;Commissioner: Dan Curwin&#10;&#10;Co-Starring: &#10;Jennie Pegouskie&#10;Yama&#10;&#10;-- | LYRICS |--&#10;&#10;The club isn’t the best place to find a lover&#10;So the bar is where I go &#10;Me and my friends at the table doing shots drinking fast and then we talk slow&#10;you come over and start up a conversation with just me and trust me I’ll give it a chance now&#10;Take my hand stop, put van the man on the jukebox and then we start to dance&#10;And now I’m singing like&#10;&#10;Girl you know I want your love&#10;Your love was handmade for somebody like me&#10;Come on now follow my lead&#10;I may be crazy don’t mind me &#10;Say boy let’s not talk too much &#10;Grab on my waist and put that body on me&#10;Come on now follow my lead&#10;Come come on now follow my lead&#10;&#10;I’m in love with the shape of you&#10;We push and pull like a magnet do&#10;Although my heart is falling too&#10;I’m in love with your body&#10;Last night you were in my room &#10;And now my bed sheets smell like you &#10;Every day discovering something brand new&#10;I’m in love with your body&#10;&#10;Oh I X 4&#10;I’m in love with your body&#10;Oh I X 4&#10;I’m in love with your body&#10;Oh I X 4&#10;I’m in love with your body&#10;Every day discovering something brand new&#10;I’m in love with the shape of you &#10;&#10;One week in we let the story begin&#10;We’re going out on our first date&#10;You and me are thrifty&#10;So go all you can eat &#10;Fill up your bag and I fill up a plate&#10;We talk for hours and hours about the sweet and the sour&#10;And how your family’s doing ok&#10;leave and get in a taxi, then kiss in the backseat&#10;Tell the driver make the radio play&#10;and I'm singing like&#10;&#10;Girl you know I want your love&#10;Your love was handmade for somebody like me&#10;Come on now follow my lead &#10;I may be crazy, don’t mind me&#10;Say boy let’s not talk too much &#10;Grab on my waist and put that body on me&#10;Come on now follow my lead&#10;Come come on now follow my lead&#10;&#10;I’m in love with the shape of you&#10;We push and pull like a magnet do&#10;Although my heart is falling too&#10;I’m in love with your body&#10;Last night you were in my room &#10;And now my bed sheets smell like you &#10;Every day discovering something brand new&#10;&#10;Well I’m in love with your body&#10;Oh I x 4 &#10;I’m in love with your body&#10;Oh I x 4&#10;I’m in love with your body&#10;Oh I X 4&#10;I’m in love with your body&#10;Every day discovering something brand new&#10;I’m in love with the shape of you &#10;&#10;Come on be my baby come on X 8&#10;&#10;I’m in love with the shape of you&#10;We push and pull like a magnet do&#10;Although my heart is falling too&#10;I’m in love with your body&#10;Last night you were in my room &#10;And now my bed sheets smell like you &#10;Every day discovering something brand new&#10;&#10;Well I’m in love with your body&#10;Come on be my baby come on X 6&#10;Every day discovering something brand new&#10;I’m in love with the shape of you" id="160" name="Google Shape;160;p32" title="Ed Sheeran - Shape of You [Official Video]">
            <a:hlinkClick r:id="rId3"/>
          </p:cNvPr>
          <p:cNvPicPr preferRelativeResize="0"/>
          <p:nvPr/>
        </p:nvPicPr>
        <p:blipFill>
          <a:blip r:embed="rId4">
            <a:alphaModFix/>
          </a:blip>
          <a:stretch>
            <a:fillRect/>
          </a:stretch>
        </p:blipFill>
        <p:spPr>
          <a:xfrm>
            <a:off x="265500" y="1385349"/>
            <a:ext cx="4045200" cy="3033941"/>
          </a:xfrm>
          <a:prstGeom prst="rect">
            <a:avLst/>
          </a:prstGeom>
          <a:noFill/>
          <a:ln>
            <a:noFill/>
          </a:ln>
        </p:spPr>
      </p:pic>
      <p:pic>
        <p:nvPicPr>
          <p:cNvPr descr="Buy “Don’t Wanna Know” ft. Kendrick Lamar now.&#10;iTunes:  http://smarturl.it/DontWannaKnowM5&#10;Apple Music: http://smarturl.it/DontWannaKnow.ap&#10;Google Play: http://smarturl.it/DontWannaKnow.gp&#10;Amazon:  http://smarturl.it/DontWannaKnow.amz&#10;Spotify: http://smarturl.it/DontWannaKnow.sp&#10;&#10;For more, visit:&#10;https://www.facebook.com/maroon5&#10;https://twitter.com/maroon5&#10;https://www.instagram.com/maroon5&#10;https://www.instagram.com/maroon5/&#10;&#10;Sign up for updates: http://smarturl.it/Maroon5.News&#10;&#10;Music video by Maroon 5 performing Don't Wanna Know. (C) 2016 Interscope Records&#10;&#10;http://vevo.ly/IvKvk4" id="161" name="Google Shape;161;p32" title="Maroon 5 - Don't Wanna Know (Audio) ft. Kendrick Lamar">
            <a:hlinkClick r:id="rId5"/>
          </p:cNvPr>
          <p:cNvPicPr preferRelativeResize="0"/>
          <p:nvPr/>
        </p:nvPicPr>
        <p:blipFill>
          <a:blip r:embed="rId6">
            <a:alphaModFix/>
          </a:blip>
          <a:stretch>
            <a:fillRect/>
          </a:stretch>
        </p:blipFill>
        <p:spPr>
          <a:xfrm>
            <a:off x="4835400" y="1385375"/>
            <a:ext cx="4045200" cy="3033900"/>
          </a:xfrm>
          <a:prstGeom prst="rect">
            <a:avLst/>
          </a:prstGeom>
          <a:noFill/>
          <a:ln>
            <a:noFill/>
          </a:ln>
        </p:spPr>
      </p:pic>
      <p:sp>
        <p:nvSpPr>
          <p:cNvPr id="162" name="Google Shape;162;p32"/>
          <p:cNvSpPr txBox="1"/>
          <p:nvPr/>
        </p:nvSpPr>
        <p:spPr>
          <a:xfrm>
            <a:off x="158075" y="332975"/>
            <a:ext cx="4045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latin typeface="Economica"/>
                <a:ea typeface="Economica"/>
                <a:cs typeface="Economica"/>
                <a:sym typeface="Economica"/>
              </a:rPr>
              <a:t>Lyt til verset efter introen i “Shape of You” - her hører vi, hvor rytmisk svært det er at synge med:</a:t>
            </a:r>
            <a:endParaRPr sz="1800">
              <a:latin typeface="Economica"/>
              <a:ea typeface="Economica"/>
              <a:cs typeface="Economica"/>
              <a:sym typeface="Economica"/>
            </a:endParaRPr>
          </a:p>
        </p:txBody>
      </p:sp>
      <p:sp>
        <p:nvSpPr>
          <p:cNvPr id="163" name="Google Shape;163;p32"/>
          <p:cNvSpPr txBox="1"/>
          <p:nvPr/>
        </p:nvSpPr>
        <p:spPr>
          <a:xfrm>
            <a:off x="4731300" y="332975"/>
            <a:ext cx="4045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latin typeface="Economica"/>
                <a:ea typeface="Economica"/>
                <a:cs typeface="Economica"/>
                <a:sym typeface="Economica"/>
              </a:rPr>
              <a:t>Lyt til verset efter introen i “Don’t wanna know” - her hører vi også, hvor rytmisk svært det er at synge med:</a:t>
            </a:r>
            <a:endParaRPr sz="1800">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a"/>
              <a:t>Omkvæd (B)</a:t>
            </a:r>
            <a:endParaRPr/>
          </a:p>
        </p:txBody>
      </p:sp>
      <p:sp>
        <p:nvSpPr>
          <p:cNvPr id="169" name="Google Shape;169;p33"/>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a"/>
              <a:t>er som regel</a:t>
            </a:r>
            <a:endParaRPr/>
          </a:p>
        </p:txBody>
      </p:sp>
      <p:sp>
        <p:nvSpPr>
          <p:cNvPr id="170" name="Google Shape;170;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a"/>
              <a:t>Flere steder i sangen med </a:t>
            </a:r>
            <a:r>
              <a:rPr b="1" lang="da" u="sng"/>
              <a:t>samme </a:t>
            </a:r>
            <a:r>
              <a:rPr lang="da"/>
              <a:t>melodi og tekst</a:t>
            </a:r>
            <a:endParaRPr/>
          </a:p>
          <a:p>
            <a:pPr indent="0" lvl="0" marL="0" rtl="0" algn="l">
              <a:spcBef>
                <a:spcPts val="1600"/>
              </a:spcBef>
              <a:spcAft>
                <a:spcPts val="0"/>
              </a:spcAft>
              <a:buNone/>
            </a:pPr>
            <a:r>
              <a:rPr lang="da"/>
              <a:t>Efter verset (eller broen)</a:t>
            </a:r>
            <a:endParaRPr/>
          </a:p>
          <a:p>
            <a:pPr indent="0" lvl="0" marL="0" rtl="0" algn="l">
              <a:spcBef>
                <a:spcPts val="1600"/>
              </a:spcBef>
              <a:spcAft>
                <a:spcPts val="0"/>
              </a:spcAft>
              <a:buNone/>
            </a:pPr>
            <a:r>
              <a:rPr lang="da"/>
              <a:t>Med flere instrumenter og stemmer</a:t>
            </a:r>
            <a:endParaRPr/>
          </a:p>
          <a:p>
            <a:pPr indent="0" lvl="0" marL="0" rtl="0" algn="l">
              <a:spcBef>
                <a:spcPts val="1600"/>
              </a:spcBef>
              <a:spcAft>
                <a:spcPts val="0"/>
              </a:spcAft>
              <a:buNone/>
            </a:pPr>
            <a:r>
              <a:rPr lang="da"/>
              <a:t>Nemmere at synge end verset</a:t>
            </a:r>
            <a:endParaRPr/>
          </a:p>
          <a:p>
            <a:pPr indent="0" lvl="0" marL="0" rtl="0" algn="l">
              <a:spcBef>
                <a:spcPts val="1600"/>
              </a:spcBef>
              <a:spcAft>
                <a:spcPts val="0"/>
              </a:spcAft>
              <a:buNone/>
            </a:pPr>
            <a:r>
              <a:rPr lang="da"/>
              <a:t>Nemmere at huske end verset</a:t>
            </a:r>
            <a:endParaRPr/>
          </a:p>
          <a:p>
            <a:pPr indent="0" lvl="0" marL="0" rtl="0" algn="l">
              <a:spcBef>
                <a:spcPts val="1600"/>
              </a:spcBef>
              <a:spcAft>
                <a:spcPts val="0"/>
              </a:spcAft>
              <a:buNone/>
            </a:pPr>
            <a:r>
              <a:rPr lang="da"/>
              <a:t>Mere catchy og får dermed vores opmærksomhed</a:t>
            </a:r>
            <a:endParaRPr/>
          </a:p>
          <a:p>
            <a:pPr indent="0" lvl="0" marL="0" rtl="0" algn="l">
              <a:spcBef>
                <a:spcPts val="1600"/>
              </a:spcBef>
              <a:spcAft>
                <a:spcPts val="1600"/>
              </a:spcAft>
              <a:buNone/>
            </a:pPr>
            <a:r>
              <a:rPr lang="da"/>
              <a:t>Dér vi hører sangens titel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