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80" r:id="rId5"/>
    <p:sldId id="286" r:id="rId6"/>
    <p:sldId id="282" r:id="rId7"/>
    <p:sldId id="299" r:id="rId8"/>
    <p:sldId id="283" r:id="rId9"/>
    <p:sldId id="297" r:id="rId10"/>
    <p:sldId id="290" r:id="rId11"/>
    <p:sldId id="301" r:id="rId12"/>
    <p:sldId id="291" r:id="rId13"/>
    <p:sldId id="294" r:id="rId14"/>
    <p:sldId id="295" r:id="rId15"/>
    <p:sldId id="296" r:id="rId16"/>
    <p:sldId id="298" r:id="rId17"/>
    <p:sldId id="287" r:id="rId18"/>
    <p:sldId id="300" r:id="rId19"/>
    <p:sldId id="275" r:id="rId20"/>
  </p:sldIdLst>
  <p:sldSz cx="12192000" cy="6858000"/>
  <p:notesSz cx="6858000" cy="9144000"/>
  <p:embeddedFontLst>
    <p:embeddedFont>
      <p:font typeface="等线" pitchFamily="2" charset="-122"/>
      <p:regular r:id="rId22"/>
      <p:bold r:id="rId23"/>
    </p:embeddedFont>
    <p:embeddedFont>
      <p:font typeface="DengXian" pitchFamily="2" charset="-122"/>
      <p:regular r:id="rId24"/>
      <p:bold r:id="rId25"/>
    </p:embeddedFont>
    <p:embeddedFont>
      <p:font typeface="DengXian Light" pitchFamily="2" charset="-122"/>
      <p:regular r:id="rId26"/>
    </p:embeddedFont>
    <p:embeddedFont>
      <p:font typeface="微软雅黑" pitchFamily="34" charset="-122"/>
      <p:regular r:id="rId27"/>
      <p:bold r:id="rId28"/>
    </p:embeddedFont>
  </p:embeddedFontLst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C4B8"/>
    <a:srgbClr val="15B1B8"/>
    <a:srgbClr val="24B0D2"/>
    <a:srgbClr val="067ABA"/>
    <a:srgbClr val="DDE9E8"/>
    <a:srgbClr val="DFE4E9"/>
    <a:srgbClr val="F2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49035" autoAdjust="0"/>
  </p:normalViewPr>
  <p:slideViewPr>
    <p:cSldViewPr snapToGrid="0" snapToObjects="1">
      <p:cViewPr varScale="1">
        <p:scale>
          <a:sx n="84" d="100"/>
          <a:sy n="84" d="100"/>
        </p:scale>
        <p:origin x="-595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CF912-D16B-4D62-9FCB-4B859A060116}" type="datetimeFigureOut">
              <a:rPr lang="zh-CN" altLang="en-US" smtClean="0"/>
              <a:pPr/>
              <a:t>2020-7-15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1A219-AFB3-4262-B118-BD901D2AE2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99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632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知识计算引擎与知识服务技术。重点突破知识加工、深度搜索和可视交互核心技术，实现对知识持续增量的自动获取，具备概念识别、实体发现、属性预测、知识演化建模和关系挖掘能力，形成涵盖数十亿实体规模的多源、多学科和多数据类型的跨媒体知识图谱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跨媒体分析推理技术。重点突破跨媒体统一表征、关联理解与知识挖掘、知识图谱构建与学习、知识演化与推理、智能描述与生成等技术，实现跨媒体知识表征、分析、挖掘、推理、演化和利用，构建分析推理引擎。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8.</a:t>
            </a:r>
            <a:r>
              <a:rPr lang="zh-CN" altLang="en-US" dirty="0" smtClean="0"/>
              <a:t>自然语言处理技术。重点突破自然语言的语法逻辑、字符概念表征和深度语义分析的核心技术，推进人类与机器的有效沟通和自由交互，实现多风格多语言多领域的自然语言智能理解和自动生成。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51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知识计算引擎与知识服务技术。重点突破知识加工、深度搜索和可视交互核心技术，实现对知识持续增量的自动获取，具备概念识别、实体发现、属性预测、知识演化建模和关系挖掘能力，形成涵盖数十亿实体规模的多源、多学科和多数据类型的跨媒体知识图谱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跨媒体分析推理技术。重点突破跨媒体统一表征、关联理解与知识挖掘、知识图谱构建与学习、知识演化与推理、智能描述与生成等技术，实现跨媒体知识表征、分析、挖掘、推理、演化和利用，构建分析推理引擎。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8.</a:t>
            </a:r>
            <a:r>
              <a:rPr lang="zh-CN" altLang="en-US" dirty="0" smtClean="0"/>
              <a:t>自然语言处理技术。重点突破自然语言的语法逻辑、字符概念表征和深度语义分析的核心技术，推进人类与机器的有效沟通和自由交互，实现多风格多语言多领域的自然语言智能理解和自动生成。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51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知识计算引擎与知识服务技术。重点突破知识加工、深度搜索和可视交互核心技术，实现对知识持续增量的自动获取，具备概念识别、实体发现、属性预测、知识演化建模和关系挖掘能力，形成涵盖数十亿实体规模的多源、多学科和多数据类型的跨媒体知识图谱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跨媒体分析推理技术。重点突破跨媒体统一表征、关联理解与知识挖掘、知识图谱构建与学习、知识演化与推理、智能描述与生成等技术，实现跨媒体知识表征、分析、挖掘、推理、演化和利用，构建分析推理引擎。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8.</a:t>
            </a:r>
            <a:r>
              <a:rPr lang="zh-CN" altLang="en-US" dirty="0" smtClean="0"/>
              <a:t>自然语言处理技术。重点突破自然语言的语法逻辑、字符概念表征和深度语义分析的核心技术，推进人类与机器的有效沟通和自由交互，实现多风格多语言多领域的自然语言智能理解和自动生成。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51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知识计算引擎与知识服务技术。重点突破知识加工、深度搜索和可视交互核心技术，实现对知识持续增量的自动获取，具备概念识别、实体发现、属性预测、知识演化建模和关系挖掘能力，形成涵盖数十亿实体规模的多源、多学科和多数据类型的跨媒体知识图谱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跨媒体分析推理技术。重点突破跨媒体统一表征、关联理解与知识挖掘、知识图谱构建与学习、知识演化与推理、智能描述与生成等技术，实现跨媒体知识表征、分析、挖掘、推理、演化和利用，构建分析推理引擎。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8.</a:t>
            </a:r>
            <a:r>
              <a:rPr lang="zh-CN" altLang="en-US" dirty="0" smtClean="0"/>
              <a:t>自然语言处理技术。重点突破自然语言的语法逻辑、字符概念表征和深度语义分析的核心技术，推进人类与机器的有效沟通和自由交互，实现多风格多语言多领域的自然语言智能理解和自动生成。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51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知识计算引擎与知识服务技术。重点突破知识加工、深度搜索和可视交互核心技术，实现对知识持续增量的自动获取，具备概念识别、实体发现、属性预测、知识演化建模和关系挖掘能力，形成涵盖数十亿实体规模的多源、多学科和多数据类型的跨媒体知识图谱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跨媒体分析推理技术。重点突破跨媒体统一表征、关联理解与知识挖掘、知识图谱构建与学习、知识演化与推理、智能描述与生成等技术，实现跨媒体知识表征、分析、挖掘、推理、演化和利用，构建分析推理引擎。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8.</a:t>
            </a:r>
            <a:r>
              <a:rPr lang="zh-CN" altLang="en-US" dirty="0" smtClean="0"/>
              <a:t>自然语言处理技术。重点突破自然语言的语法逻辑、字符概念表征和深度语义分析的核心技术，推进人类与机器的有效沟通和自由交互，实现多风格多语言多领域的自然语言智能理解和自动生成。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51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知识计算引擎与知识服务技术。重点突破知识加工、深度搜索和可视交互核心技术，实现对知识持续增量的自动获取，具备概念识别、实体发现、属性预测、知识演化建模和关系挖掘能力，形成涵盖数十亿实体规模的多源、多学科和多数据类型的跨媒体知识图谱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跨媒体分析推理技术。重点突破跨媒体统一表征、关联理解与知识挖掘、知识图谱构建与学习、知识演化与推理、智能描述与生成等技术，实现跨媒体知识表征、分析、挖掘、推理、演化和利用，构建分析推理引擎。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8.</a:t>
            </a:r>
            <a:r>
              <a:rPr lang="zh-CN" altLang="en-US" dirty="0" smtClean="0"/>
              <a:t>自然语言处理技术。重点突破自然语言的语法逻辑、字符概念表征和深度语义分析的核心技术，推进人类与机器的有效沟通和自由交互，实现多风格多语言多领域的自然语言智能理解和自动生成。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51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知识计算引擎与知识服务技术。重点突破知识加工、深度搜索和可视交互核心技术，实现对知识持续增量的自动获取，具备概念识别、实体发现、属性预测、知识演化建模和关系挖掘能力，形成涵盖数十亿实体规模的多源、多学科和多数据类型的跨媒体知识图谱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跨媒体分析推理技术。重点突破跨媒体统一表征、关联理解与知识挖掘、知识图谱构建与学习、知识演化与推理、智能描述与生成等技术，实现跨媒体知识表征、分析、挖掘、推理、演化和利用，构建分析推理引擎。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8.</a:t>
            </a:r>
            <a:r>
              <a:rPr lang="zh-CN" altLang="en-US" dirty="0" smtClean="0"/>
              <a:t>自然语言处理技术。重点突破自然语言的语法逻辑、字符概念表征和深度语义分析的核心技术，推进人类与机器的有效沟通和自由交互，实现多风格多语言多领域的自然语言智能理解和自动生成。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51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99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知识计算引擎与知识服务技术。重点突破知识加工、深度搜索和可视交互核心技术，实现对知识持续增量的自动获取，具备概念识别、实体发现、属性预测、知识演化建模和关系挖掘能力，形成涵盖数十亿实体规模的多源、多学科和多数据类型的跨媒体知识图谱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跨媒体分析推理技术。重点突破跨媒体统一表征、关联理解与知识挖掘、知识图谱构建与学习、知识演化与推理、智能描述与生成等技术，实现跨媒体知识表征、分析、挖掘、推理、演化和利用，构建分析推理引擎。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8.</a:t>
            </a:r>
            <a:r>
              <a:rPr lang="zh-CN" altLang="en-US" dirty="0" smtClean="0"/>
              <a:t>自然语言处理技术。重点突破自然语言的语法逻辑、字符概念表征和深度语义分析的核心技术，推进人类与机器的有效沟通和自由交互，实现多风格多语言多领域的自然语言智能理解和自动生成。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51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15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51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410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51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93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51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99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知识计算引擎与知识服务技术。重点突破知识加工、深度搜索和可视交互核心技术，实现对知识持续增量的自动获取，具备概念识别、实体发现、属性预测、知识演化建模和关系挖掘能力，形成涵盖数十亿实体规模的多源、多学科和多数据类型的跨媒体知识图谱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跨媒体分析推理技术。重点突破跨媒体统一表征、关联理解与知识挖掘、知识图谱构建与学习、知识演化与推理、智能描述与生成等技术，实现跨媒体知识表征、分析、挖掘、推理、演化和利用，构建分析推理引擎。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8.</a:t>
            </a:r>
            <a:r>
              <a:rPr lang="zh-CN" altLang="en-US" dirty="0" smtClean="0"/>
              <a:t>自然语言处理技术。重点突破自然语言的语法逻辑、字符概念表征和深度语义分析的核心技术，推进人类与机器的有效沟通和自由交互，实现多风格多语言多领域的自然语言智能理解和自动生成。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51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5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pPr/>
              <a:t>2020-7-15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205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pPr/>
              <a:t>2020-7-15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24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pPr/>
              <a:t>2020-7-15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68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7"/>
          <p:cNvSpPr/>
          <p:nvPr userDrawn="1"/>
        </p:nvSpPr>
        <p:spPr>
          <a:xfrm>
            <a:off x="3348317" y="564775"/>
            <a:ext cx="5701553" cy="874059"/>
          </a:xfrm>
          <a:custGeom>
            <a:avLst/>
            <a:gdLst>
              <a:gd name="connsiteX0" fmla="*/ 174812 w 5701553"/>
              <a:gd name="connsiteY0" fmla="*/ 26894 h 874059"/>
              <a:gd name="connsiteX1" fmla="*/ 0 w 5701553"/>
              <a:gd name="connsiteY1" fmla="*/ 874059 h 874059"/>
              <a:gd name="connsiteX2" fmla="*/ 5499847 w 5701553"/>
              <a:gd name="connsiteY2" fmla="*/ 632012 h 874059"/>
              <a:gd name="connsiteX3" fmla="*/ 5701553 w 5701553"/>
              <a:gd name="connsiteY3" fmla="*/ 0 h 874059"/>
              <a:gd name="connsiteX4" fmla="*/ 174812 w 5701553"/>
              <a:gd name="connsiteY4" fmla="*/ 26894 h 87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1553" h="874059">
                <a:moveTo>
                  <a:pt x="174812" y="26894"/>
                </a:moveTo>
                <a:lnTo>
                  <a:pt x="0" y="874059"/>
                </a:lnTo>
                <a:lnTo>
                  <a:pt x="5499847" y="632012"/>
                </a:lnTo>
                <a:lnTo>
                  <a:pt x="5701553" y="0"/>
                </a:lnTo>
                <a:lnTo>
                  <a:pt x="174812" y="26894"/>
                </a:lnTo>
                <a:close/>
              </a:path>
            </a:pathLst>
          </a:custGeom>
          <a:ln>
            <a:noFill/>
          </a:ln>
          <a:effectLst>
            <a:outerShdw blurRad="50800" dist="762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17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82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pPr/>
              <a:t>2020-7-15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04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pPr/>
              <a:t>2020-7-15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33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pPr/>
              <a:t>2020-7-15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10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pPr/>
              <a:t>2020-7-15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489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pPr/>
              <a:t>2020-7-15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4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pPr/>
              <a:t>2020-7-15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42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B307-9BCE-BD47-AE9A-1735D46089A6}" type="datetimeFigureOut">
              <a:rPr kumimoji="1" lang="zh-CN" altLang="en-US" smtClean="0"/>
              <a:pPr/>
              <a:t>2020-7-15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9004-2088-C743-9020-07753CBF1D0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26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/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0" r="52969"/>
          <a:stretch/>
        </p:blipFill>
        <p:spPr>
          <a:xfrm>
            <a:off x="-1" y="4114800"/>
            <a:ext cx="6255327" cy="2743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17552" y="2638513"/>
            <a:ext cx="80842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Microsoft YaHei" charset="-122"/>
              </a:rPr>
              <a:t>《</a:t>
            </a:r>
            <a:r>
              <a:rPr kumimoji="1"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Microsoft YaHei" charset="-122"/>
              </a:rPr>
              <a:t>机器学习应用开发综合实训</a:t>
            </a:r>
            <a:r>
              <a:rPr kumimoji="1"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Microsoft YaHei" charset="-122"/>
              </a:rPr>
              <a:t>》</a:t>
            </a:r>
          </a:p>
          <a:p>
            <a:pPr algn="ctr"/>
            <a:r>
              <a:rPr kumimoji="1"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Microsoft YaHei" charset="-122"/>
              </a:rPr>
              <a:t>项目</a:t>
            </a:r>
            <a:r>
              <a:rPr kumimoji="1"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Microsoft YaHei" charset="-122"/>
              </a:rPr>
              <a:t>总结答辩</a:t>
            </a:r>
            <a:endParaRPr kumimoji="1"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Microsoft Ya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72159" y="4166591"/>
            <a:ext cx="5456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项目团队：第</a:t>
            </a:r>
            <a:r>
              <a:rPr kumimoji="1"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    汇报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汇报时间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kumimoji="1"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6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25"/>
          <p:cNvSpPr txBox="1"/>
          <p:nvPr/>
        </p:nvSpPr>
        <p:spPr>
          <a:xfrm>
            <a:off x="274825" y="3972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算法选择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4234" y="1175458"/>
            <a:ext cx="86279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填写说明：描述模型开发中对算法的选择、技术指标等。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58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25"/>
          <p:cNvSpPr txBox="1"/>
          <p:nvPr/>
        </p:nvSpPr>
        <p:spPr>
          <a:xfrm>
            <a:off x="274825" y="3972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数据分析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94234" y="1175458"/>
            <a:ext cx="86279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填写说明：描述对原始数据的理解、分析、处理方法等。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002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25"/>
          <p:cNvSpPr txBox="1"/>
          <p:nvPr/>
        </p:nvSpPr>
        <p:spPr>
          <a:xfrm>
            <a:off x="274825" y="39729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数据库设计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4234" y="1175458"/>
            <a:ext cx="86279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填写说明：描述数据库及数据表的设计方案。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32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25"/>
          <p:cNvSpPr txBox="1"/>
          <p:nvPr/>
        </p:nvSpPr>
        <p:spPr>
          <a:xfrm>
            <a:off x="274825" y="3972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模型开发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4234" y="1175458"/>
            <a:ext cx="86279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填写说明：描述模型开发中的算法使用、参数调优、模型对比、模型选择等。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77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25"/>
          <p:cNvSpPr txBox="1"/>
          <p:nvPr/>
        </p:nvSpPr>
        <p:spPr>
          <a:xfrm>
            <a:off x="274825" y="3972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模块设计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7943" y="1175458"/>
            <a:ext cx="11316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填写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说明：描述软件系统的模块结构，包括：模型开发部分、应用软件部分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，说明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模块的文件构成。</a:t>
            </a:r>
          </a:p>
        </p:txBody>
      </p:sp>
    </p:spTree>
    <p:extLst>
      <p:ext uri="{BB962C8B-B14F-4D97-AF65-F5344CB8AC3E}">
        <p14:creationId xmlns:p14="http://schemas.microsoft.com/office/powerpoint/2010/main" val="364430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5"/>
          <p:cNvSpPr txBox="1"/>
          <p:nvPr/>
        </p:nvSpPr>
        <p:spPr>
          <a:xfrm>
            <a:off x="274825" y="3972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界面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4234" y="1175458"/>
            <a:ext cx="86279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填写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：描述产品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的用户界面设计方案。</a:t>
            </a:r>
          </a:p>
        </p:txBody>
      </p:sp>
    </p:spTree>
    <p:extLst>
      <p:ext uri="{BB962C8B-B14F-4D97-AF65-F5344CB8AC3E}">
        <p14:creationId xmlns:p14="http://schemas.microsoft.com/office/powerpoint/2010/main" val="379893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25"/>
          <p:cNvSpPr txBox="1"/>
          <p:nvPr/>
        </p:nvSpPr>
        <p:spPr>
          <a:xfrm>
            <a:off x="274825" y="3972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系统测试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4234" y="1175458"/>
            <a:ext cx="8627951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填写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说明：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描述测试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类型、测试方法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、测试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结果等。</a:t>
            </a:r>
          </a:p>
        </p:txBody>
      </p:sp>
    </p:spTree>
    <p:extLst>
      <p:ext uri="{BB962C8B-B14F-4D97-AF65-F5344CB8AC3E}">
        <p14:creationId xmlns:p14="http://schemas.microsoft.com/office/powerpoint/2010/main" val="372768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/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rgbClr val="58C4B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04113" y="4230052"/>
            <a:ext cx="244411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问题和建议</a:t>
            </a:r>
            <a:endParaRPr lang="zh-CN" altLang="zh-CN" sz="3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0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25"/>
          <p:cNvSpPr txBox="1"/>
          <p:nvPr/>
        </p:nvSpPr>
        <p:spPr>
          <a:xfrm>
            <a:off x="274825" y="39729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问题和建议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71" y="1158351"/>
            <a:ext cx="1212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（填写说明：参加本实训项目的体会、遇到的问题、解决问题的方法、本软件系统后续的设计规划、其他方面的建议等）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988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/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0" r="52969"/>
          <a:stretch/>
        </p:blipFill>
        <p:spPr>
          <a:xfrm>
            <a:off x="-1" y="4114800"/>
            <a:ext cx="6255327" cy="2743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89796" y="2545140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谢谢</a:t>
            </a:r>
            <a:endParaRPr kumimoji="1" lang="zh-CN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8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1"/>
          <p:cNvGrpSpPr>
            <a:grpSpLocks/>
          </p:cNvGrpSpPr>
          <p:nvPr/>
        </p:nvGrpSpPr>
        <p:grpSpPr bwMode="auto">
          <a:xfrm>
            <a:off x="271254" y="514442"/>
            <a:ext cx="3523380" cy="735625"/>
            <a:chOff x="3886200" y="188686"/>
            <a:chExt cx="4699000" cy="979713"/>
          </a:xfrm>
        </p:grpSpPr>
        <p:sp>
          <p:nvSpPr>
            <p:cNvPr id="14" name="任意多边形 18"/>
            <p:cNvSpPr/>
            <p:nvPr/>
          </p:nvSpPr>
          <p:spPr>
            <a:xfrm>
              <a:off x="3886200" y="188686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任意多边形 20"/>
            <p:cNvSpPr/>
            <p:nvPr/>
          </p:nvSpPr>
          <p:spPr>
            <a:xfrm>
              <a:off x="4089400" y="283804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2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目录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2300" dirty="0">
                  <a:latin typeface="微软雅黑" pitchFamily="34" charset="-122"/>
                  <a:ea typeface="微软雅黑" pitchFamily="34" charset="-122"/>
                </a:rPr>
                <a:t>CONTENTS</a:t>
              </a:r>
              <a:endParaRPr lang="zh-CN" altLang="en-US" sz="23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4572017" y="2343135"/>
            <a:ext cx="6786562" cy="70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团队介绍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00467" y="2343135"/>
            <a:ext cx="700087" cy="70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81537" y="3181359"/>
            <a:ext cx="6786562" cy="70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项目介绍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09987" y="3181359"/>
            <a:ext cx="700087" cy="70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67249" y="4024351"/>
            <a:ext cx="6786562" cy="70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设计与开发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95699" y="4024351"/>
            <a:ext cx="700087" cy="70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76769" y="4862575"/>
            <a:ext cx="6786562" cy="70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问题和建议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605219" y="4862575"/>
            <a:ext cx="700087" cy="70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89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/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46929" y="4230052"/>
            <a:ext cx="298256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团队介绍</a:t>
            </a:r>
            <a:endParaRPr lang="zh-CN" altLang="zh-CN" sz="3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24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25"/>
          <p:cNvSpPr txBox="1"/>
          <p:nvPr/>
        </p:nvSpPr>
        <p:spPr>
          <a:xfrm>
            <a:off x="274825" y="39729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项目研发团队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60912"/>
              </p:ext>
            </p:extLst>
          </p:nvPr>
        </p:nvGraphicFramePr>
        <p:xfrm>
          <a:off x="561327" y="2240606"/>
          <a:ext cx="10972805" cy="380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888"/>
                <a:gridCol w="1418888"/>
                <a:gridCol w="1797271"/>
                <a:gridCol w="2144112"/>
                <a:gridCol w="4193646"/>
              </a:tblGrid>
              <a:tr h="47532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项目团队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5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小组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序号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岗位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职责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32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组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32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32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32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32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32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78161" y="115835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项目名称：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78161" y="163665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名称：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89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/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rgbClr val="067A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46945" y="4230052"/>
            <a:ext cx="285397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项目介绍</a:t>
            </a:r>
            <a:endParaRPr lang="zh-CN" altLang="zh-CN" sz="3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05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274825" y="3972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项目需求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4234" y="1175458"/>
            <a:ext cx="86279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填写说明：描述项目的需求说明。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89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4" b="61520"/>
          <a:stretch/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rgbClr val="58C4B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04113" y="4230052"/>
            <a:ext cx="244411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设计与开发</a:t>
            </a:r>
            <a:endParaRPr lang="zh-CN" altLang="zh-CN" sz="3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8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25"/>
          <p:cNvSpPr txBox="1"/>
          <p:nvPr/>
        </p:nvSpPr>
        <p:spPr>
          <a:xfrm>
            <a:off x="274825" y="3972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系统功能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4234" y="1175458"/>
            <a:ext cx="86279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填写说明：描述系统功能的设计方案。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89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274825" y="3972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运行环境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94234" y="1175458"/>
            <a:ext cx="86279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填写说明：描述系统运行的软件环境。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3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多边形创意工作总结PPT模板"/>
</p:tagLst>
</file>

<file path=ppt/theme/theme1.xml><?xml version="1.0" encoding="utf-8"?>
<a:theme xmlns:a="http://schemas.openxmlformats.org/drawingml/2006/main" name="Office 主题">
  <a:themeElements>
    <a:clrScheme name="自定义 2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B0D2"/>
      </a:accent1>
      <a:accent2>
        <a:srgbClr val="047ABA"/>
      </a:accent2>
      <a:accent3>
        <a:srgbClr val="58C4B8"/>
      </a:accent3>
      <a:accent4>
        <a:srgbClr val="15B0B8"/>
      </a:accent4>
      <a:accent5>
        <a:srgbClr val="077FBF"/>
      </a:accent5>
      <a:accent6>
        <a:srgbClr val="70AD47"/>
      </a:accent6>
      <a:hlink>
        <a:srgbClr val="6DC2CC"/>
      </a:hlink>
      <a:folHlink>
        <a:srgbClr val="7BC8DB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1893</Words>
  <Application>Microsoft Office PowerPoint</Application>
  <PresentationFormat>自定义</PresentationFormat>
  <Paragraphs>123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等线</vt:lpstr>
      <vt:lpstr>DengXian</vt:lpstr>
      <vt:lpstr>DengXian Light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多边形创意工作总结PPT模板</dc:title>
  <dc:creator>office365</dc:creator>
  <cp:lastModifiedBy>liuxd9775@sina.com</cp:lastModifiedBy>
  <cp:revision>132</cp:revision>
  <dcterms:created xsi:type="dcterms:W3CDTF">2017-10-13T08:07:18Z</dcterms:created>
  <dcterms:modified xsi:type="dcterms:W3CDTF">2020-07-15T08:22:36Z</dcterms:modified>
</cp:coreProperties>
</file>