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727"/>
    <a:srgbClr val="52472B"/>
    <a:srgbClr val="CAC7A7"/>
    <a:srgbClr val="C8102E"/>
    <a:srgbClr val="4C452B"/>
    <a:srgbClr val="FFFFFF"/>
    <a:srgbClr val="D2D0CA"/>
    <a:srgbClr val="B31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48" autoAdjust="0"/>
    <p:restoredTop sz="90929"/>
  </p:normalViewPr>
  <p:slideViewPr>
    <p:cSldViewPr>
      <p:cViewPr varScale="1">
        <p:scale>
          <a:sx n="15" d="100"/>
          <a:sy n="15" d="100"/>
        </p:scale>
        <p:origin x="1908" y="6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5814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31470600"/>
            <a:ext cx="43891200" cy="1447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581400"/>
            <a:ext cx="43891200" cy="1600200"/>
          </a:xfrm>
          <a:prstGeom prst="rect">
            <a:avLst/>
          </a:prstGeom>
          <a:solidFill>
            <a:srgbClr val="CAC7A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5" y="470055"/>
            <a:ext cx="16306789" cy="12212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524000" y="1935163"/>
            <a:ext cx="229088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rgbClr val="FFFFFF"/>
                </a:solidFill>
                <a:latin typeface="Arial" charset="0"/>
              </a:rPr>
              <a:t>Department of Electrical and Computer Engineering</a:t>
            </a:r>
            <a:endParaRPr lang="en-US" sz="72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3241000" y="1660525"/>
            <a:ext cx="19202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latin typeface="Arial" charset="0"/>
              </a:rPr>
              <a:t>Association or meeting title</a:t>
            </a:r>
          </a:p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April 24</a:t>
            </a:r>
            <a:r>
              <a:rPr lang="en-US" sz="4000" baseline="30000" dirty="0" smtClean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, 2017</a:t>
            </a:r>
            <a:endParaRPr lang="en-US" sz="4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600200" y="3810000"/>
            <a:ext cx="3901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6000" dirty="0" smtClean="0">
                <a:solidFill>
                  <a:srgbClr val="524727"/>
                </a:solidFill>
                <a:latin typeface="Arial" charset="0"/>
              </a:rPr>
              <a:t>Jason Cheng, Zack Higgs, Harel Cohen </a:t>
            </a:r>
            <a:endParaRPr lang="en-US" sz="6000" dirty="0">
              <a:solidFill>
                <a:srgbClr val="524727"/>
              </a:solidFill>
              <a:latin typeface="Arial" charset="0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447800" y="31789688"/>
            <a:ext cx="1463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Arial" charset="0"/>
              </a:rPr>
              <a:t>Acknowledgements</a:t>
            </a:r>
            <a:endParaRPr lang="en-US" sz="4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1597025" y="5692775"/>
            <a:ext cx="3201389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0" b="1" dirty="0" smtClean="0">
                <a:latin typeface="Arial" charset="0"/>
              </a:rPr>
              <a:t>Observing Wireless Energy Transfer Using Tesla Coil Technology</a:t>
            </a:r>
            <a:endParaRPr lang="en-US" sz="8000" b="1" dirty="0">
              <a:latin typeface="Arial" charset="0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752600" y="80010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000" dirty="0"/>
              <a:t>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</vt:lpstr>
      <vt:lpstr>Blank Presentation</vt:lpstr>
      <vt:lpstr>PowerPoint Presentation</vt:lpstr>
    </vt:vector>
  </TitlesOfParts>
  <Company>ISU Printing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Louden</dc:creator>
  <cp:lastModifiedBy>Cheng, Jason S</cp:lastModifiedBy>
  <cp:revision>17</cp:revision>
  <cp:lastPrinted>2005-05-04T14:31:29Z</cp:lastPrinted>
  <dcterms:created xsi:type="dcterms:W3CDTF">2016-12-19T17:37:43Z</dcterms:created>
  <dcterms:modified xsi:type="dcterms:W3CDTF">2017-04-13T15:40:53Z</dcterms:modified>
</cp:coreProperties>
</file>