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yll Joey Delf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1006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44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48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2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41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55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51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875" y="2552950"/>
            <a:ext cx="3822125" cy="25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Support System for Sugar Regulatory Administration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Company Background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41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Formed: March 28, 1986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Objectives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Institute an orderly system in sugar production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Establish and maintain a balanced relation between production and marketing conditions to ensure balanced prices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Advocate the effective merchandising of sugar and sugar products in the domestic and foreign markets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Services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Regulatory Services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Production Support Services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Extension Support Services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Policy and Information Support Services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Institutional Strengthening Program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500" y="1068875"/>
            <a:ext cx="25908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499" y="2882175"/>
            <a:ext cx="3166799" cy="21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33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Development &amp; Extension Department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The department implements the block farm program for sugarcane farmers, transfers developed technologies on sugar production and sugarcane farming, gathers farm inventory, crop estimates; implements outreach programs for trainings of sugarcane farmers on farm practices and technologies; coordinates with MDDCs in implementing programs and projects.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250" y="2603154"/>
            <a:ext cx="3544425" cy="24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Organizational Processes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91800" y="1152475"/>
            <a:ext cx="4264800" cy="386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5506" t="21840" r="7498" b="22159"/>
          <a:stretch/>
        </p:blipFill>
        <p:spPr>
          <a:xfrm>
            <a:off x="1673337" y="2545561"/>
            <a:ext cx="1327974" cy="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790" y="1237050"/>
            <a:ext cx="1272124" cy="95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465" y="3543300"/>
            <a:ext cx="1272124" cy="95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15" y="3613800"/>
            <a:ext cx="1272124" cy="95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0" y="1282662"/>
            <a:ext cx="1272124" cy="95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7897" y="1483719"/>
            <a:ext cx="352700" cy="7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122" y="1529319"/>
            <a:ext cx="352700" cy="7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647" y="3860469"/>
            <a:ext cx="352700" cy="7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8472" y="3737132"/>
            <a:ext cx="352700" cy="7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088462" y="2119850"/>
            <a:ext cx="919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Farm B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100" y="2230300"/>
            <a:ext cx="919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Farm A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64087" y="4498375"/>
            <a:ext cx="919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Farm C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198112" y="4498375"/>
            <a:ext cx="919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Farm 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103327" y="3400325"/>
            <a:ext cx="4680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Mill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5050" y="487901"/>
            <a:ext cx="1121499" cy="115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l="33770" r="28877"/>
          <a:stretch/>
        </p:blipFill>
        <p:spPr>
          <a:xfrm>
            <a:off x="7017649" y="487900"/>
            <a:ext cx="418899" cy="11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466274" y="1553937"/>
            <a:ext cx="12720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Agriculturists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2912" y="3149287"/>
            <a:ext cx="2619375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>
            <a:stCxn id="88" idx="3"/>
            <a:endCxn id="97" idx="1"/>
          </p:cNvCxnSpPr>
          <p:nvPr/>
        </p:nvCxnSpPr>
        <p:spPr>
          <a:xfrm rot="10800000" flipH="1">
            <a:off x="4360597" y="1063919"/>
            <a:ext cx="1954500" cy="7740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>
            <a:stCxn id="99" idx="2"/>
            <a:endCxn id="100" idx="0"/>
          </p:cNvCxnSpPr>
          <p:nvPr/>
        </p:nvCxnSpPr>
        <p:spPr>
          <a:xfrm rot="-5400000" flipH="1">
            <a:off x="6675374" y="2302137"/>
            <a:ext cx="1274100" cy="4203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3" name="Shape 103"/>
          <p:cNvCxnSpPr>
            <a:stCxn id="83" idx="3"/>
            <a:endCxn id="99" idx="1"/>
          </p:cNvCxnSpPr>
          <p:nvPr/>
        </p:nvCxnSpPr>
        <p:spPr>
          <a:xfrm rot="10800000" flipH="1">
            <a:off x="3001312" y="1714448"/>
            <a:ext cx="3465000" cy="1258500"/>
          </a:xfrm>
          <a:prstGeom prst="curvedConnector3">
            <a:avLst>
              <a:gd name="adj1" fmla="val 69523"/>
            </a:avLst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" name="Shape 104"/>
          <p:cNvCxnSpPr>
            <a:stCxn id="85" idx="3"/>
            <a:endCxn id="99" idx="1"/>
          </p:cNvCxnSpPr>
          <p:nvPr/>
        </p:nvCxnSpPr>
        <p:spPr>
          <a:xfrm rot="10800000" flipH="1">
            <a:off x="4360590" y="1714737"/>
            <a:ext cx="2105700" cy="2306100"/>
          </a:xfrm>
          <a:prstGeom prst="curvedConnector3">
            <a:avLst>
              <a:gd name="adj1" fmla="val 77840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stCxn id="90" idx="3"/>
            <a:endCxn id="99" idx="1"/>
          </p:cNvCxnSpPr>
          <p:nvPr/>
        </p:nvCxnSpPr>
        <p:spPr>
          <a:xfrm rot="10800000" flipH="1">
            <a:off x="1673347" y="1714469"/>
            <a:ext cx="4792800" cy="2500200"/>
          </a:xfrm>
          <a:prstGeom prst="curvedConnector3">
            <a:avLst>
              <a:gd name="adj1" fmla="val 79983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6" name="Shape 106"/>
          <p:cNvCxnSpPr>
            <a:stCxn id="89" idx="3"/>
            <a:endCxn id="97" idx="1"/>
          </p:cNvCxnSpPr>
          <p:nvPr/>
        </p:nvCxnSpPr>
        <p:spPr>
          <a:xfrm rot="10800000" flipH="1">
            <a:off x="1583822" y="1063919"/>
            <a:ext cx="4731300" cy="819600"/>
          </a:xfrm>
          <a:prstGeom prst="curvedConnector3">
            <a:avLst>
              <a:gd name="adj1" fmla="val 20858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84" idx="1"/>
            <a:endCxn id="83" idx="0"/>
          </p:cNvCxnSpPr>
          <p:nvPr/>
        </p:nvCxnSpPr>
        <p:spPr>
          <a:xfrm flipH="1">
            <a:off x="2337190" y="1714587"/>
            <a:ext cx="684600" cy="831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Organizational Processes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Analysis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Framework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ceptual Framework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144</Words>
  <Application>Microsoft Office PowerPoint</Application>
  <PresentationFormat>On-screen Show (16:9)</PresentationFormat>
  <Paragraphs>25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Average</vt:lpstr>
      <vt:lpstr>Oswald</vt:lpstr>
      <vt:lpstr>Arial</vt:lpstr>
      <vt:lpstr>slate</vt:lpstr>
      <vt:lpstr>Decision Support System for Sugar Regulatory Administration</vt:lpstr>
      <vt:lpstr>Company Background</vt:lpstr>
      <vt:lpstr>Research Development &amp; Extension Department</vt:lpstr>
      <vt:lpstr>Organizational Processes</vt:lpstr>
      <vt:lpstr>Organizational Processes</vt:lpstr>
      <vt:lpstr>Problem Analysis</vt:lpstr>
      <vt:lpstr>PowerPoint Presentation</vt:lpstr>
      <vt:lpstr>Conceptual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System for Sugar Regulatory Administration</dc:title>
  <dc:creator>natraj rajput</dc:creator>
  <cp:lastModifiedBy>JayRev95</cp:lastModifiedBy>
  <cp:revision>9</cp:revision>
  <dcterms:modified xsi:type="dcterms:W3CDTF">2017-03-08T13:22:02Z</dcterms:modified>
</cp:coreProperties>
</file>