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EA50-7E70-47CB-9D4A-C34700B50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57AFF-7A65-4A73-A825-9480E349B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028E8-E0AA-41E1-B7E1-322C0172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3865-2D29-4C4B-B76A-E3CE431FC3A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AB2C3-CBBC-41E2-A881-2FEA5DD7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D6570-D4A4-492D-97AD-634D73BE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0EA7-BF94-4FA8-B79E-6F60E5018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D230-6B3F-40A3-A327-CAA15388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30A85-6D6F-47FF-BCC0-36A1F4575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BB7BE-8696-4BC1-A94A-29EC920E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3865-2D29-4C4B-B76A-E3CE431FC3A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5E5AD-373D-451C-9968-D78B6995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BE96F-78D7-40C4-9A92-AC35F549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0EA7-BF94-4FA8-B79E-6F60E5018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0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CAC0F-FFC5-4F94-83EE-BA0E32F39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3902C-9F3C-48DB-ABCF-0FEE9F0CD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9EBEF-E17B-4D0F-8C3C-6F912972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3865-2D29-4C4B-B76A-E3CE431FC3A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AB850-963A-426F-BB30-0AEDC3E3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4894C-0871-4DDC-A153-4D9A7715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0EA7-BF94-4FA8-B79E-6F60E5018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7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D169-AE92-46DB-BF60-5AB7B6DA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8F526-A9A0-414B-832F-63D3152C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DAEFB-1EFB-47A8-B51F-52F257F8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3865-2D29-4C4B-B76A-E3CE431FC3A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953D9-B253-4869-AEFC-72B3ED3E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52CDB-DFEC-455D-872C-4425CD24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0EA7-BF94-4FA8-B79E-6F60E5018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0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924C-EB16-4CC0-BCB9-4593ADEE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572F8-67A3-4BEE-BF03-421FC500A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28CC1-08F0-4285-879E-74F9BA24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3865-2D29-4C4B-B76A-E3CE431FC3A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2EF26-2F38-4C41-A7D7-A3F6433B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CA161-7524-4CB2-A874-4616921E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0EA7-BF94-4FA8-B79E-6F60E5018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2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26F2-567F-4472-A9D8-684BA38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0BA8-0DA2-482A-9FD0-6E3B2A483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5D60-2503-4640-8170-10650EAF2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68DCA-E2F0-4C3D-AB8A-8DAB0785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3865-2D29-4C4B-B76A-E3CE431FC3A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C2EED-8CCB-40D0-ABC1-3B57AB8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485C6-1802-4385-9615-5C6DFFA2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0EA7-BF94-4FA8-B79E-6F60E5018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8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27C7C-0A8E-4BF9-AC87-E0EAAB6F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3F38C-D69E-43A3-95F5-B0CEFC179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E6B68-FCDF-4120-AB54-01BC78386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E62D8-A322-409D-9D15-2C148AD0E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1BF05-D0BF-4924-8B14-58E3BFF92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07220-240A-44DB-8847-19948864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3865-2D29-4C4B-B76A-E3CE431FC3A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303E6-3BD1-4B51-85CF-1E19EC64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09DA6-C621-478F-8E49-D7BE6081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0EA7-BF94-4FA8-B79E-6F60E5018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2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CDBF8-EE03-4C0E-B8CE-F295E42F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D6C47-76C3-4B39-A3C5-E77A4B92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3865-2D29-4C4B-B76A-E3CE431FC3A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832A6-62D3-4F64-A8AD-91EA2C35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286DB-1498-464C-A021-EE8DF601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0EA7-BF94-4FA8-B79E-6F60E5018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2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28735-0EC9-49FC-BA02-2FD687BF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3865-2D29-4C4B-B76A-E3CE431FC3A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28AD6-7178-4D8E-88F0-9ED5727F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D0095-516D-4582-82CC-7AF80FA8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0EA7-BF94-4FA8-B79E-6F60E5018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5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287A-CC89-420E-B7CF-0328ABBD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7BF04-4DF3-4C8E-A0F1-55E89CD72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1509B-6D85-4E2F-AE41-D0F04751B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4B98-8DB2-4432-AB49-45A8482F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3865-2D29-4C4B-B76A-E3CE431FC3A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86B45-694A-427D-AF22-58902014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FD5CF-B57D-49F8-A2BF-FB6E437F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0EA7-BF94-4FA8-B79E-6F60E5018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9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C2D3-2A2D-4C43-A321-8ECC53B1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E7E89-1F0D-4A2A-A1F7-52C89330F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433D8-7177-45B4-9B47-755EF7B0B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F328E-5254-4569-B809-7A841F64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D3865-2D29-4C4B-B76A-E3CE431FC3A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A324-5693-4AAB-9F6B-935D24D9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24B46-5BAC-4613-9EB4-E388D7C4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0EA7-BF94-4FA8-B79E-6F60E5018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93DA2-023E-43FD-B836-703BC2F5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028E3-E247-4861-A007-A35D87968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C298-C868-4861-A95D-CFE9949C4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D3865-2D29-4C4B-B76A-E3CE431FC3AE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26019-05BF-439A-9D09-9E4F5230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EC67-69C8-4BF9-9482-73BC4B19E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A0EA7-BF94-4FA8-B79E-6F60E5018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2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54D973A-52A6-46D7-8135-75F5D4953DB3}"/>
              </a:ext>
            </a:extLst>
          </p:cNvPr>
          <p:cNvSpPr/>
          <p:nvPr/>
        </p:nvSpPr>
        <p:spPr>
          <a:xfrm>
            <a:off x="0" y="0"/>
            <a:ext cx="12091595" cy="6858000"/>
          </a:xfrm>
          <a:prstGeom prst="rect">
            <a:avLst/>
          </a:prstGeom>
          <a:solidFill>
            <a:srgbClr val="4472C4">
              <a:alpha val="1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738ED5-2903-4C8F-AA28-D47AD9D08790}"/>
              </a:ext>
            </a:extLst>
          </p:cNvPr>
          <p:cNvSpPr/>
          <p:nvPr/>
        </p:nvSpPr>
        <p:spPr>
          <a:xfrm>
            <a:off x="6818455" y="4722607"/>
            <a:ext cx="5273140" cy="2135393"/>
          </a:xfrm>
          <a:prstGeom prst="rect">
            <a:avLst/>
          </a:prstGeom>
          <a:solidFill>
            <a:srgbClr val="70AD47">
              <a:alpha val="1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2" name="Picture 8" descr="Image result for food Internet pictures">
            <a:extLst>
              <a:ext uri="{FF2B5EF4-FFF2-40B4-BE49-F238E27FC236}">
                <a16:creationId xmlns:a16="http://schemas.microsoft.com/office/drawing/2014/main" id="{336B5F4E-8796-4225-9471-97A36FE7A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7" y="458959"/>
            <a:ext cx="2074567" cy="138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heesecake pictures">
            <a:extLst>
              <a:ext uri="{FF2B5EF4-FFF2-40B4-BE49-F238E27FC236}">
                <a16:creationId xmlns:a16="http://schemas.microsoft.com/office/drawing/2014/main" id="{CA2B07E7-5C75-45D4-AF80-3CF03F1AE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62" y="458959"/>
            <a:ext cx="1031794" cy="65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BC8A4D-F5AC-422A-BD1B-E63B6D09C2D4}"/>
              </a:ext>
            </a:extLst>
          </p:cNvPr>
          <p:cNvSpPr txBox="1"/>
          <p:nvPr/>
        </p:nvSpPr>
        <p:spPr>
          <a:xfrm>
            <a:off x="4805082" y="216946"/>
            <a:ext cx="76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0CA41E-504D-45A4-BFC4-BFDCB68CD62D}"/>
              </a:ext>
            </a:extLst>
          </p:cNvPr>
          <p:cNvSpPr txBox="1"/>
          <p:nvPr/>
        </p:nvSpPr>
        <p:spPr>
          <a:xfrm>
            <a:off x="8612264" y="2325496"/>
            <a:ext cx="76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8F380D-90CE-48DF-B774-F36E37457B4A}"/>
              </a:ext>
            </a:extLst>
          </p:cNvPr>
          <p:cNvSpPr txBox="1"/>
          <p:nvPr/>
        </p:nvSpPr>
        <p:spPr>
          <a:xfrm>
            <a:off x="8415551" y="105263"/>
            <a:ext cx="76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89AF1-BFC2-4104-A5CE-1B3C42F189D7}"/>
              </a:ext>
            </a:extLst>
          </p:cNvPr>
          <p:cNvSpPr txBox="1"/>
          <p:nvPr/>
        </p:nvSpPr>
        <p:spPr>
          <a:xfrm>
            <a:off x="4928296" y="2312644"/>
            <a:ext cx="76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163E60-C3D9-48F1-B237-ED7358FBB771}"/>
              </a:ext>
            </a:extLst>
          </p:cNvPr>
          <p:cNvSpPr txBox="1"/>
          <p:nvPr/>
        </p:nvSpPr>
        <p:spPr>
          <a:xfrm>
            <a:off x="1399358" y="2339057"/>
            <a:ext cx="76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5</a:t>
            </a:r>
          </a:p>
        </p:txBody>
      </p:sp>
      <p:pic>
        <p:nvPicPr>
          <p:cNvPr id="1036" name="Picture 12" descr="Image result for sloppy cheesecake pictures">
            <a:extLst>
              <a:ext uri="{FF2B5EF4-FFF2-40B4-BE49-F238E27FC236}">
                <a16:creationId xmlns:a16="http://schemas.microsoft.com/office/drawing/2014/main" id="{7291F48A-9CCF-4820-A4F9-08258C698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068" y="586278"/>
            <a:ext cx="2225604" cy="167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cheesecake pictures">
            <a:extLst>
              <a:ext uri="{FF2B5EF4-FFF2-40B4-BE49-F238E27FC236}">
                <a16:creationId xmlns:a16="http://schemas.microsoft.com/office/drawing/2014/main" id="{CF3EBD7A-8C76-4716-A3CC-998FFB16D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83" y="631055"/>
            <a:ext cx="1806519" cy="135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sugar picture">
            <a:extLst>
              <a:ext uri="{FF2B5EF4-FFF2-40B4-BE49-F238E27FC236}">
                <a16:creationId xmlns:a16="http://schemas.microsoft.com/office/drawing/2014/main" id="{E37BC478-DC46-4541-8275-43ABF741B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041" y="893561"/>
            <a:ext cx="1475339" cy="82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FA5DC86-664D-4A93-A5F8-0EC21E5F24DE}"/>
              </a:ext>
            </a:extLst>
          </p:cNvPr>
          <p:cNvCxnSpPr/>
          <p:nvPr/>
        </p:nvCxnSpPr>
        <p:spPr>
          <a:xfrm>
            <a:off x="3078350" y="1295799"/>
            <a:ext cx="914400" cy="0"/>
          </a:xfrm>
          <a:prstGeom prst="curvedConnector3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58" name="Picture 34" descr="Image result for vanilla cheesecake pictures">
            <a:extLst>
              <a:ext uri="{FF2B5EF4-FFF2-40B4-BE49-F238E27FC236}">
                <a16:creationId xmlns:a16="http://schemas.microsoft.com/office/drawing/2014/main" id="{D6B15579-9374-49D5-8783-3516B6807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83" y="2830925"/>
            <a:ext cx="2541517" cy="169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Image result for vanilla  pictures">
            <a:extLst>
              <a:ext uri="{FF2B5EF4-FFF2-40B4-BE49-F238E27FC236}">
                <a16:creationId xmlns:a16="http://schemas.microsoft.com/office/drawing/2014/main" id="{9F56F66B-AA3E-4744-8749-140034A57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" t="20963" r="29078" b="11097"/>
          <a:stretch/>
        </p:blipFill>
        <p:spPr bwMode="auto">
          <a:xfrm>
            <a:off x="7647883" y="2823259"/>
            <a:ext cx="1182954" cy="79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Image result for lame cheesecake picture">
            <a:extLst>
              <a:ext uri="{FF2B5EF4-FFF2-40B4-BE49-F238E27FC236}">
                <a16:creationId xmlns:a16="http://schemas.microsoft.com/office/drawing/2014/main" id="{7891CA47-9B06-44FC-AF44-5116EB3C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746" y="2802024"/>
            <a:ext cx="2263277" cy="156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Image result for perfect cheesecake picture">
            <a:extLst>
              <a:ext uri="{FF2B5EF4-FFF2-40B4-BE49-F238E27FC236}">
                <a16:creationId xmlns:a16="http://schemas.microsoft.com/office/drawing/2014/main" id="{AADAC669-2D6A-4C17-8655-7C684B8A1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3" y="2762266"/>
            <a:ext cx="2501617" cy="166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Related image">
            <a:extLst>
              <a:ext uri="{FF2B5EF4-FFF2-40B4-BE49-F238E27FC236}">
                <a16:creationId xmlns:a16="http://schemas.microsoft.com/office/drawing/2014/main" id="{503E989D-16AA-4C45-A942-8B69C0473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02" y="5365749"/>
            <a:ext cx="2533802" cy="142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38A2233-2903-40F3-B0FD-30621397A9A1}"/>
              </a:ext>
            </a:extLst>
          </p:cNvPr>
          <p:cNvSpPr txBox="1"/>
          <p:nvPr/>
        </p:nvSpPr>
        <p:spPr>
          <a:xfrm>
            <a:off x="1198277" y="4996417"/>
            <a:ext cx="103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25</a:t>
            </a:r>
          </a:p>
        </p:txBody>
      </p:sp>
      <p:pic>
        <p:nvPicPr>
          <p:cNvPr id="1076" name="Picture 52" descr="Image result for perfect cheesecake picture">
            <a:extLst>
              <a:ext uri="{FF2B5EF4-FFF2-40B4-BE49-F238E27FC236}">
                <a16:creationId xmlns:a16="http://schemas.microsoft.com/office/drawing/2014/main" id="{A1BD1756-369B-4058-A1CA-EA582D623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7" t="30948" r="19" b="12634"/>
          <a:stretch/>
        </p:blipFill>
        <p:spPr bwMode="auto">
          <a:xfrm>
            <a:off x="8315082" y="5311993"/>
            <a:ext cx="1774628" cy="153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Image result for perfect cheesecake picture">
            <a:extLst>
              <a:ext uri="{FF2B5EF4-FFF2-40B4-BE49-F238E27FC236}">
                <a16:creationId xmlns:a16="http://schemas.microsoft.com/office/drawing/2014/main" id="{13AF9C84-3973-48F6-9953-636E47F06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" b="11342"/>
          <a:stretch/>
        </p:blipFill>
        <p:spPr bwMode="auto">
          <a:xfrm flipH="1">
            <a:off x="4700477" y="4935564"/>
            <a:ext cx="1559254" cy="190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9BE962AD-A871-4402-AA37-E201238DE602}"/>
              </a:ext>
            </a:extLst>
          </p:cNvPr>
          <p:cNvCxnSpPr/>
          <p:nvPr/>
        </p:nvCxnSpPr>
        <p:spPr>
          <a:xfrm>
            <a:off x="6495425" y="1295799"/>
            <a:ext cx="914400" cy="0"/>
          </a:xfrm>
          <a:prstGeom prst="curvedConnector3">
            <a:avLst>
              <a:gd name="adj1" fmla="val 61765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C405F899-1823-479F-B8F5-72D25CF6C176}"/>
              </a:ext>
            </a:extLst>
          </p:cNvPr>
          <p:cNvCxnSpPr>
            <a:cxnSpLocks/>
          </p:cNvCxnSpPr>
          <p:nvPr/>
        </p:nvCxnSpPr>
        <p:spPr>
          <a:xfrm>
            <a:off x="3187584" y="5940233"/>
            <a:ext cx="92148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735C8EDB-A74A-4F42-912E-6CDD26FED87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38714" y="2472241"/>
            <a:ext cx="659564" cy="1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44033690-A55B-419E-B779-8ECC5B4DB836}"/>
              </a:ext>
            </a:extLst>
          </p:cNvPr>
          <p:cNvCxnSpPr>
            <a:cxnSpLocks/>
          </p:cNvCxnSpPr>
          <p:nvPr/>
        </p:nvCxnSpPr>
        <p:spPr>
          <a:xfrm flipH="1">
            <a:off x="6615823" y="3522455"/>
            <a:ext cx="92395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5">
            <a:extLst>
              <a:ext uri="{FF2B5EF4-FFF2-40B4-BE49-F238E27FC236}">
                <a16:creationId xmlns:a16="http://schemas.microsoft.com/office/drawing/2014/main" id="{500704A7-1890-4626-B214-541FD928D180}"/>
              </a:ext>
            </a:extLst>
          </p:cNvPr>
          <p:cNvCxnSpPr>
            <a:cxnSpLocks/>
          </p:cNvCxnSpPr>
          <p:nvPr/>
        </p:nvCxnSpPr>
        <p:spPr>
          <a:xfrm flipH="1">
            <a:off x="3078350" y="3496679"/>
            <a:ext cx="92395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6F9F0E62-4D5E-4F84-9FB0-F38507255A8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34426" y="4750898"/>
            <a:ext cx="659564" cy="1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A2028F9-A1FF-45D8-B839-BD806AFCA631}"/>
              </a:ext>
            </a:extLst>
          </p:cNvPr>
          <p:cNvSpPr txBox="1"/>
          <p:nvPr/>
        </p:nvSpPr>
        <p:spPr>
          <a:xfrm>
            <a:off x="4920379" y="4566232"/>
            <a:ext cx="1037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100</a:t>
            </a:r>
          </a:p>
        </p:txBody>
      </p:sp>
      <p:cxnSp>
        <p:nvCxnSpPr>
          <p:cNvPr id="76" name="Connector: Curved 48">
            <a:extLst>
              <a:ext uri="{FF2B5EF4-FFF2-40B4-BE49-F238E27FC236}">
                <a16:creationId xmlns:a16="http://schemas.microsoft.com/office/drawing/2014/main" id="{590CA1D0-42DC-409C-A66C-B1807BA5582E}"/>
              </a:ext>
            </a:extLst>
          </p:cNvPr>
          <p:cNvCxnSpPr>
            <a:cxnSpLocks/>
          </p:cNvCxnSpPr>
          <p:nvPr/>
        </p:nvCxnSpPr>
        <p:spPr>
          <a:xfrm>
            <a:off x="6768749" y="5889941"/>
            <a:ext cx="92148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0648CC0-95A3-4345-9317-50BDB28B8DDD}"/>
              </a:ext>
            </a:extLst>
          </p:cNvPr>
          <p:cNvSpPr txBox="1"/>
          <p:nvPr/>
        </p:nvSpPr>
        <p:spPr>
          <a:xfrm>
            <a:off x="2396483" y="33174"/>
            <a:ext cx="1875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Training Recipes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61C32AB-E09A-4029-976D-4A0478B72B7D}"/>
              </a:ext>
            </a:extLst>
          </p:cNvPr>
          <p:cNvSpPr txBox="1"/>
          <p:nvPr/>
        </p:nvSpPr>
        <p:spPr>
          <a:xfrm>
            <a:off x="7491072" y="4833945"/>
            <a:ext cx="3671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Recipe used in Master Chef</a:t>
            </a:r>
          </a:p>
        </p:txBody>
      </p:sp>
    </p:spTree>
    <p:extLst>
      <p:ext uri="{BB962C8B-B14F-4D97-AF65-F5344CB8AC3E}">
        <p14:creationId xmlns:p14="http://schemas.microsoft.com/office/powerpoint/2010/main" val="342175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Natraj  D. Rajput Salda±a</dc:creator>
  <cp:lastModifiedBy>Natraj  D. Rajput Salda±a</cp:lastModifiedBy>
  <cp:revision>7</cp:revision>
  <dcterms:created xsi:type="dcterms:W3CDTF">2017-08-18T14:30:25Z</dcterms:created>
  <dcterms:modified xsi:type="dcterms:W3CDTF">2017-08-18T15:45:38Z</dcterms:modified>
</cp:coreProperties>
</file>