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3FBBD-49D6-49B1-BA3F-14E8E512C999}" v="533" dt="2021-02-14T02:35:54.994"/>
    <p1510:client id="{3CFE399C-136B-4FB7-BE59-792C68E1692A}" v="3" dt="2021-03-05T05:44:04.748"/>
    <p1510:client id="{3DC29DA9-A987-4114-B1DA-154BEAFF48CE}" v="7" dt="2021-03-05T07:36:47.514"/>
    <p1510:client id="{4F843A02-CBAB-47A6-83C7-CDCDF5E9042E}" v="36" dt="2021-02-14T02:37:45.020"/>
    <p1510:client id="{C007F39B-BCC0-46B7-8F32-0FB1B560CC3D}" v="1739" dt="2021-02-23T02:46:00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Garcia" userId="f61ea616d6b94310" providerId="Windows Live" clId="Web-{C007F39B-BCC0-46B7-8F32-0FB1B560CC3D}"/>
    <pc:docChg chg="modSld">
      <pc:chgData name="Andres Garcia" userId="f61ea616d6b94310" providerId="Windows Live" clId="Web-{C007F39B-BCC0-46B7-8F32-0FB1B560CC3D}" dt="2021-02-23T02:46:00.854" v="821" actId="20577"/>
      <pc:docMkLst>
        <pc:docMk/>
      </pc:docMkLst>
      <pc:sldChg chg="modSp">
        <pc:chgData name="Andres Garcia" userId="f61ea616d6b94310" providerId="Windows Live" clId="Web-{C007F39B-BCC0-46B7-8F32-0FB1B560CC3D}" dt="2021-02-23T02:31:54.634" v="472" actId="20577"/>
        <pc:sldMkLst>
          <pc:docMk/>
          <pc:sldMk cId="553726541" sldId="256"/>
        </pc:sldMkLst>
        <pc:spChg chg="mod">
          <ac:chgData name="Andres Garcia" userId="f61ea616d6b94310" providerId="Windows Live" clId="Web-{C007F39B-BCC0-46B7-8F32-0FB1B560CC3D}" dt="2021-02-23T02:31:54.634" v="472" actId="20577"/>
          <ac:spMkLst>
            <pc:docMk/>
            <pc:sldMk cId="553726541" sldId="256"/>
            <ac:spMk id="2" creationId="{9FB28281-3783-403A-B1AB-0182A003DFE3}"/>
          </ac:spMkLst>
        </pc:spChg>
      </pc:sldChg>
      <pc:sldChg chg="addSp delSp modSp">
        <pc:chgData name="Andres Garcia" userId="f61ea616d6b94310" providerId="Windows Live" clId="Web-{C007F39B-BCC0-46B7-8F32-0FB1B560CC3D}" dt="2021-02-23T02:41:27.557" v="737" actId="20577"/>
        <pc:sldMkLst>
          <pc:docMk/>
          <pc:sldMk cId="950551611" sldId="257"/>
        </pc:sldMkLst>
        <pc:spChg chg="mod">
          <ac:chgData name="Andres Garcia" userId="f61ea616d6b94310" providerId="Windows Live" clId="Web-{C007F39B-BCC0-46B7-8F32-0FB1B560CC3D}" dt="2021-02-23T02:40:27.679" v="706" actId="20577"/>
          <ac:spMkLst>
            <pc:docMk/>
            <pc:sldMk cId="950551611" sldId="257"/>
            <ac:spMk id="3" creationId="{73D43996-FC5B-4391-9787-E34BD2B3A0E5}"/>
          </ac:spMkLst>
        </pc:spChg>
        <pc:spChg chg="mod">
          <ac:chgData name="Andres Garcia" userId="f61ea616d6b94310" providerId="Windows Live" clId="Web-{C007F39B-BCC0-46B7-8F32-0FB1B560CC3D}" dt="2021-02-23T02:41:27.557" v="737" actId="20577"/>
          <ac:spMkLst>
            <pc:docMk/>
            <pc:sldMk cId="950551611" sldId="257"/>
            <ac:spMk id="4" creationId="{EF4351FE-F97A-458B-A0A4-523F2564B6A8}"/>
          </ac:spMkLst>
        </pc:spChg>
        <pc:spChg chg="add del mod">
          <ac:chgData name="Andres Garcia" userId="f61ea616d6b94310" providerId="Windows Live" clId="Web-{C007F39B-BCC0-46B7-8F32-0FB1B560CC3D}" dt="2021-02-23T02:38:10.062" v="527"/>
          <ac:spMkLst>
            <pc:docMk/>
            <pc:sldMk cId="950551611" sldId="257"/>
            <ac:spMk id="5" creationId="{1C5B3B16-E842-424A-9156-B00924640DEF}"/>
          </ac:spMkLst>
        </pc:spChg>
      </pc:sldChg>
      <pc:sldChg chg="addSp delSp modSp">
        <pc:chgData name="Andres Garcia" userId="f61ea616d6b94310" providerId="Windows Live" clId="Web-{C007F39B-BCC0-46B7-8F32-0FB1B560CC3D}" dt="2021-02-23T02:45:13.445" v="811" actId="20577"/>
        <pc:sldMkLst>
          <pc:docMk/>
          <pc:sldMk cId="3746145603" sldId="258"/>
        </pc:sldMkLst>
        <pc:spChg chg="mod">
          <ac:chgData name="Andres Garcia" userId="f61ea616d6b94310" providerId="Windows Live" clId="Web-{C007F39B-BCC0-46B7-8F32-0FB1B560CC3D}" dt="2021-02-23T02:45:13.445" v="811" actId="20577"/>
          <ac:spMkLst>
            <pc:docMk/>
            <pc:sldMk cId="3746145603" sldId="258"/>
            <ac:spMk id="3" creationId="{B1731536-CCFE-449C-BBEF-827168159398}"/>
          </ac:spMkLst>
        </pc:spChg>
        <pc:spChg chg="mod">
          <ac:chgData name="Andres Garcia" userId="f61ea616d6b94310" providerId="Windows Live" clId="Web-{C007F39B-BCC0-46B7-8F32-0FB1B560CC3D}" dt="2021-02-23T02:44:06.848" v="801" actId="20577"/>
          <ac:spMkLst>
            <pc:docMk/>
            <pc:sldMk cId="3746145603" sldId="258"/>
            <ac:spMk id="4" creationId="{DF57EBB6-1547-4C37-93F7-D379F9A41E9C}"/>
          </ac:spMkLst>
        </pc:spChg>
        <pc:spChg chg="add del mod">
          <ac:chgData name="Andres Garcia" userId="f61ea616d6b94310" providerId="Windows Live" clId="Web-{C007F39B-BCC0-46B7-8F32-0FB1B560CC3D}" dt="2021-02-23T02:42:41.374" v="744"/>
          <ac:spMkLst>
            <pc:docMk/>
            <pc:sldMk cId="3746145603" sldId="258"/>
            <ac:spMk id="5" creationId="{561EE42F-76C0-4764-AF15-0B3751C1BA8F}"/>
          </ac:spMkLst>
        </pc:spChg>
      </pc:sldChg>
      <pc:sldChg chg="modSp">
        <pc:chgData name="Andres Garcia" userId="f61ea616d6b94310" providerId="Windows Live" clId="Web-{C007F39B-BCC0-46B7-8F32-0FB1B560CC3D}" dt="2021-02-23T02:45:20.040" v="815" actId="20577"/>
        <pc:sldMkLst>
          <pc:docMk/>
          <pc:sldMk cId="1105288551" sldId="259"/>
        </pc:sldMkLst>
        <pc:spChg chg="mod">
          <ac:chgData name="Andres Garcia" userId="f61ea616d6b94310" providerId="Windows Live" clId="Web-{C007F39B-BCC0-46B7-8F32-0FB1B560CC3D}" dt="2021-02-23T02:45:20.040" v="815" actId="20577"/>
          <ac:spMkLst>
            <pc:docMk/>
            <pc:sldMk cId="1105288551" sldId="259"/>
            <ac:spMk id="2" creationId="{D3F31E3B-5E6E-4845-8E22-3C56E32F5237}"/>
          </ac:spMkLst>
        </pc:spChg>
      </pc:sldChg>
      <pc:sldChg chg="modSp">
        <pc:chgData name="Andres Garcia" userId="f61ea616d6b94310" providerId="Windows Live" clId="Web-{C007F39B-BCC0-46B7-8F32-0FB1B560CC3D}" dt="2021-02-23T02:46:00.854" v="821" actId="20577"/>
        <pc:sldMkLst>
          <pc:docMk/>
          <pc:sldMk cId="1040228683" sldId="260"/>
        </pc:sldMkLst>
        <pc:spChg chg="mod">
          <ac:chgData name="Andres Garcia" userId="f61ea616d6b94310" providerId="Windows Live" clId="Web-{C007F39B-BCC0-46B7-8F32-0FB1B560CC3D}" dt="2021-02-23T02:45:58.495" v="820" actId="20577"/>
          <ac:spMkLst>
            <pc:docMk/>
            <pc:sldMk cId="1040228683" sldId="260"/>
            <ac:spMk id="2" creationId="{1F31486C-C1A7-4843-8A32-8448B508E054}"/>
          </ac:spMkLst>
        </pc:spChg>
        <pc:spChg chg="mod">
          <ac:chgData name="Andres Garcia" userId="f61ea616d6b94310" providerId="Windows Live" clId="Web-{C007F39B-BCC0-46B7-8F32-0FB1B560CC3D}" dt="2021-02-23T02:46:00.854" v="821" actId="20577"/>
          <ac:spMkLst>
            <pc:docMk/>
            <pc:sldMk cId="1040228683" sldId="260"/>
            <ac:spMk id="3" creationId="{08F71DF5-03D8-4888-B9D2-1203C7868AB6}"/>
          </ac:spMkLst>
        </pc:spChg>
      </pc:sldChg>
    </pc:docChg>
  </pc:docChgLst>
  <pc:docChgLst>
    <pc:chgData name="Andres Garcia" userId="f61ea616d6b94310" providerId="Windows Live" clId="Web-{3CFE399C-136B-4FB7-BE59-792C68E1692A}"/>
    <pc:docChg chg="modSld">
      <pc:chgData name="Andres Garcia" userId="f61ea616d6b94310" providerId="Windows Live" clId="Web-{3CFE399C-136B-4FB7-BE59-792C68E1692A}" dt="2021-03-05T05:31:44.949" v="1" actId="20577"/>
      <pc:docMkLst>
        <pc:docMk/>
      </pc:docMkLst>
      <pc:sldChg chg="modSp">
        <pc:chgData name="Andres Garcia" userId="f61ea616d6b94310" providerId="Windows Live" clId="Web-{3CFE399C-136B-4FB7-BE59-792C68E1692A}" dt="2021-03-05T05:31:44.949" v="1" actId="20577"/>
        <pc:sldMkLst>
          <pc:docMk/>
          <pc:sldMk cId="950551611" sldId="257"/>
        </pc:sldMkLst>
        <pc:spChg chg="mod">
          <ac:chgData name="Andres Garcia" userId="f61ea616d6b94310" providerId="Windows Live" clId="Web-{3CFE399C-136B-4FB7-BE59-792C68E1692A}" dt="2021-03-05T05:31:44.949" v="1" actId="20577"/>
          <ac:spMkLst>
            <pc:docMk/>
            <pc:sldMk cId="950551611" sldId="257"/>
            <ac:spMk id="3" creationId="{73D43996-FC5B-4391-9787-E34BD2B3A0E5}"/>
          </ac:spMkLst>
        </pc:spChg>
        <pc:spChg chg="mod">
          <ac:chgData name="Andres Garcia" userId="f61ea616d6b94310" providerId="Windows Live" clId="Web-{3CFE399C-136B-4FB7-BE59-792C68E1692A}" dt="2021-03-05T05:31:44.949" v="1" actId="20577"/>
          <ac:spMkLst>
            <pc:docMk/>
            <pc:sldMk cId="950551611" sldId="257"/>
            <ac:spMk id="4" creationId="{EF4351FE-F97A-458B-A0A4-523F2564B6A8}"/>
          </ac:spMkLst>
        </pc:spChg>
      </pc:sldChg>
    </pc:docChg>
  </pc:docChgLst>
  <pc:docChgLst>
    <pc:chgData name="Andres Garcia" userId="f61ea616d6b94310" providerId="Windows Live" clId="Web-{4F843A02-CBAB-47A6-83C7-CDCDF5E9042E}"/>
    <pc:docChg chg="modSld">
      <pc:chgData name="Andres Garcia" userId="f61ea616d6b94310" providerId="Windows Live" clId="Web-{4F843A02-CBAB-47A6-83C7-CDCDF5E9042E}" dt="2021-02-14T02:37:44.473" v="16" actId="20577"/>
      <pc:docMkLst>
        <pc:docMk/>
      </pc:docMkLst>
      <pc:sldChg chg="modSp">
        <pc:chgData name="Andres Garcia" userId="f61ea616d6b94310" providerId="Windows Live" clId="Web-{4F843A02-CBAB-47A6-83C7-CDCDF5E9042E}" dt="2021-02-14T02:37:44.473" v="16" actId="20577"/>
        <pc:sldMkLst>
          <pc:docMk/>
          <pc:sldMk cId="1040228683" sldId="260"/>
        </pc:sldMkLst>
        <pc:spChg chg="mod">
          <ac:chgData name="Andres Garcia" userId="f61ea616d6b94310" providerId="Windows Live" clId="Web-{4F843A02-CBAB-47A6-83C7-CDCDF5E9042E}" dt="2021-02-14T02:37:44.473" v="16" actId="20577"/>
          <ac:spMkLst>
            <pc:docMk/>
            <pc:sldMk cId="1040228683" sldId="260"/>
            <ac:spMk id="3" creationId="{08F71DF5-03D8-4888-B9D2-1203C7868AB6}"/>
          </ac:spMkLst>
        </pc:spChg>
        <pc:spChg chg="mod">
          <ac:chgData name="Andres Garcia" userId="f61ea616d6b94310" providerId="Windows Live" clId="Web-{4F843A02-CBAB-47A6-83C7-CDCDF5E9042E}" dt="2021-02-14T02:37:24.295" v="14" actId="20577"/>
          <ac:spMkLst>
            <pc:docMk/>
            <pc:sldMk cId="1040228683" sldId="260"/>
            <ac:spMk id="4" creationId="{2168A003-A4DE-4E64-B71B-670071F25080}"/>
          </ac:spMkLst>
        </pc:spChg>
      </pc:sldChg>
    </pc:docChg>
  </pc:docChgLst>
  <pc:docChgLst>
    <pc:chgData name="Andres Garcia" userId="f61ea616d6b94310" providerId="Windows Live" clId="Web-{3DC29DA9-A987-4114-B1DA-154BEAFF48CE}"/>
    <pc:docChg chg="modSld">
      <pc:chgData name="Andres Garcia" userId="f61ea616d6b94310" providerId="Windows Live" clId="Web-{3DC29DA9-A987-4114-B1DA-154BEAFF48CE}" dt="2021-03-05T07:36:46.998" v="1" actId="20577"/>
      <pc:docMkLst>
        <pc:docMk/>
      </pc:docMkLst>
      <pc:sldChg chg="modSp">
        <pc:chgData name="Andres Garcia" userId="f61ea616d6b94310" providerId="Windows Live" clId="Web-{3DC29DA9-A987-4114-B1DA-154BEAFF48CE}" dt="2021-03-05T07:36:46.998" v="1" actId="20577"/>
        <pc:sldMkLst>
          <pc:docMk/>
          <pc:sldMk cId="1040228683" sldId="260"/>
        </pc:sldMkLst>
        <pc:spChg chg="mod">
          <ac:chgData name="Andres Garcia" userId="f61ea616d6b94310" providerId="Windows Live" clId="Web-{3DC29DA9-A987-4114-B1DA-154BEAFF48CE}" dt="2021-03-05T07:36:46.998" v="1" actId="20577"/>
          <ac:spMkLst>
            <pc:docMk/>
            <pc:sldMk cId="1040228683" sldId="260"/>
            <ac:spMk id="3" creationId="{08F71DF5-03D8-4888-B9D2-1203C7868A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5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9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11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9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71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01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2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8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4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0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0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35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7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3" y="4790049"/>
            <a:ext cx="9440862" cy="1018534"/>
          </a:xfrm>
          <a:effectLst/>
        </p:spPr>
        <p:txBody>
          <a:bodyPr anchor="t">
            <a:normAutofit lnSpcReduction="10000"/>
          </a:bodyPr>
          <a:lstStyle/>
          <a:p>
            <a:r>
              <a:rPr lang="tr-TR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By</a:t>
            </a:r>
          </a:p>
          <a:p>
            <a:r>
              <a:rPr lang="tr-TR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Andres</a:t>
            </a:r>
            <a:r>
              <a:rPr lang="tr-TR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tr-TR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Garcia</a:t>
            </a:r>
          </a:p>
        </p:txBody>
      </p:sp>
      <p:sp useBgFill="1">
        <p:nvSpPr>
          <p:cNvPr id="26" name="Freeform: Shape 9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013" y="1251284"/>
            <a:ext cx="9440862" cy="2458545"/>
          </a:xfrm>
          <a:effectLst/>
        </p:spPr>
        <p:txBody>
          <a:bodyPr anchor="b">
            <a:normAutofit/>
          </a:bodyPr>
          <a:lstStyle/>
          <a:p>
            <a:r>
              <a:rPr lang="tr-TR" sz="6000" i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 Black"/>
              </a:rPr>
              <a:t>30/60/90 Action Plan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5B4E-9AFE-40ED-9A48-77FE8AE7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First 30 days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3996-FC5B-4391-9787-E34BD2B3A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Continue working with the team, explaining store process, and explaining what to look for. (Missing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C.o.O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missing sales signs, landlord walk, etc.)</a:t>
            </a:r>
          </a:p>
          <a:p>
            <a:pPr marL="37465" indent="0">
              <a:buNone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351FE-F97A-458B-A0A4-523F2564B6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55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2510-5A1B-4C3F-B439-90875F4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60 days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1536-CCFE-449C-BBEF-8271681593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By this time, I'm going to continue working with the team to set up a system to help the department at night.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Continue working with Adonnis, Ivan, and Lili when it comes to  ordering, understanding pars, and movements.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One major question I want them to understand is. "Do I have to order this now or can it wait?"</a:t>
            </a: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7EBB6-1547-4C37-93F7-D379F9A41E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Cut more garnish, keep marinades bottles full, and preparing for major events.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 are already cutting and prepacking salmon for good Friday. 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 pack over 100 clamshells full of lobster tails  for Valentine's Day.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</a:t>
            </a: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14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1E3B-5E6E-4845-8E22-3C56E32F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90 days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5263-C672-4969-BC49-BAEF9B401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0C68-5B2C-4AB0-90D5-DF52469DC4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8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486C-C1A7-4843-8A32-8448B508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My Strengths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1DF5-03D8-4888-B9D2-1203C7868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-305435"/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zI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have a strong understanding of ordering, store process, inventory, and customer service.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 am smart, flexible, understanding, and adaptable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8A003-A4DE-4E64-B71B-670071F250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 graduated the CDATL program.</a:t>
            </a:r>
          </a:p>
        </p:txBody>
      </p:sp>
    </p:spTree>
    <p:extLst>
      <p:ext uri="{BB962C8B-B14F-4D97-AF65-F5344CB8AC3E}">
        <p14:creationId xmlns:p14="http://schemas.microsoft.com/office/powerpoint/2010/main" val="1040228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SlateVTI</vt:lpstr>
      <vt:lpstr>30/60/90 Action Plan</vt:lpstr>
      <vt:lpstr>First 30 days</vt:lpstr>
      <vt:lpstr>60 days</vt:lpstr>
      <vt:lpstr>90 days</vt:lpstr>
      <vt:lpstr>My Strengths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236</cp:revision>
  <dcterms:created xsi:type="dcterms:W3CDTF">2021-02-14T02:15:28Z</dcterms:created>
  <dcterms:modified xsi:type="dcterms:W3CDTF">2021-03-05T07:36:54Z</dcterms:modified>
</cp:coreProperties>
</file>