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e65f3f80-b29c-4f7d-a552-9342d87e015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3bd1693d95f4625" /><Relationship Type="http://schemas.openxmlformats.org/officeDocument/2006/relationships/hyperlink" Target="https://app.powerbi.com/reports/e65f3f80-b29c-4f7d-a552-9342d87e0151/ReportSection?pbi_source=PowerPoint" TargetMode="External" Id="RelId0" /><Relationship Type="http://schemas.openxmlformats.org/officeDocument/2006/relationships/image" Target="/ppt/media/image4.png" Id="imgId5663766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Dashboard Saber11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21/03/2020 9:07:39 SA Pacific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20/03/2020 21:09:42 SA Pacific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6376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