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1306" r:id="rId5"/>
    <p:sldId id="1312" r:id="rId6"/>
    <p:sldId id="1313" r:id="rId7"/>
    <p:sldId id="606" r:id="rId8"/>
    <p:sldId id="1316" r:id="rId9"/>
    <p:sldId id="1317" r:id="rId10"/>
    <p:sldId id="1318" r:id="rId11"/>
    <p:sldId id="1315"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DEA8"/>
    <a:srgbClr val="43DEA1"/>
    <a:srgbClr val="A5F1E8"/>
    <a:srgbClr val="BACF2C"/>
    <a:srgbClr val="82BF70"/>
    <a:srgbClr val="CFE5E5"/>
    <a:srgbClr val="59B5BD"/>
    <a:srgbClr val="6CB33E"/>
    <a:srgbClr val="27B9BE"/>
    <a:srgbClr val="43D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0"/>
    <p:restoredTop sz="94981"/>
  </p:normalViewPr>
  <p:slideViewPr>
    <p:cSldViewPr snapToGrid="0">
      <p:cViewPr varScale="1">
        <p:scale>
          <a:sx n="100" d="100"/>
          <a:sy n="100" d="100"/>
        </p:scale>
        <p:origin x="57" y="36"/>
      </p:cViewPr>
      <p:guideLst>
        <p:guide orient="horz" pos="2205"/>
        <p:guide pos="3840"/>
      </p:guideLst>
    </p:cSldViewPr>
  </p:slideViewPr>
  <p:notesTextViewPr>
    <p:cViewPr>
      <p:scale>
        <a:sx n="1" d="1"/>
        <a:sy n="1" d="1"/>
      </p:scale>
      <p:origin x="0" y="0"/>
    </p:cViewPr>
  </p:notesTextViewPr>
  <p:notesViewPr>
    <p:cSldViewPr snapToGrid="0">
      <p:cViewPr>
        <p:scale>
          <a:sx n="1" d="2"/>
          <a:sy n="1" d="2"/>
        </p:scale>
        <p:origin x="3696" y="12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837D72B5-5B9C-C643-A1D8-28697577DA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2153142F-C00A-FD42-A6BC-2B607E1230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A9921F-AE4F-894B-A4C3-13B08D3787CB}" type="datetimeFigureOut">
              <a:rPr lang="pt-BR" smtClean="0"/>
              <a:t>16/03/2020</a:t>
            </a:fld>
            <a:endParaRPr lang="pt-BR"/>
          </a:p>
        </p:txBody>
      </p:sp>
      <p:sp>
        <p:nvSpPr>
          <p:cNvPr id="4" name="Espaço Reservado para Rodapé 3">
            <a:extLst>
              <a:ext uri="{FF2B5EF4-FFF2-40B4-BE49-F238E27FC236}">
                <a16:creationId xmlns:a16="http://schemas.microsoft.com/office/drawing/2014/main" id="{D520A7E6-ED22-0447-A87E-FA90A85168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Tree>
    <p:extLst>
      <p:ext uri="{BB962C8B-B14F-4D97-AF65-F5344CB8AC3E}">
        <p14:creationId xmlns:p14="http://schemas.microsoft.com/office/powerpoint/2010/main" val="11515634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38565-3092-E84F-92A5-DE38C0AB4F5E}" type="datetimeFigureOut">
              <a:rPr lang="pt-BR" smtClean="0"/>
              <a:t>16/03/2020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87348-A092-3C45-BB1D-4233D0F34B9A}" type="slidenum">
              <a:rPr lang="pt-BR" smtClean="0"/>
              <a:t>‹Nº›</a:t>
            </a:fld>
            <a:endParaRPr lang="pt-BR"/>
          </a:p>
        </p:txBody>
      </p:sp>
    </p:spTree>
    <p:extLst>
      <p:ext uri="{BB962C8B-B14F-4D97-AF65-F5344CB8AC3E}">
        <p14:creationId xmlns:p14="http://schemas.microsoft.com/office/powerpoint/2010/main" val="36099662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209" name="Google Shape;209;p7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210" name="Google Shape;210;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s-AR"/>
              <a:t>4</a:t>
            </a:fld>
            <a:endParaRPr/>
          </a:p>
        </p:txBody>
      </p:sp>
    </p:spTree>
    <p:extLst>
      <p:ext uri="{BB962C8B-B14F-4D97-AF65-F5344CB8AC3E}">
        <p14:creationId xmlns:p14="http://schemas.microsoft.com/office/powerpoint/2010/main" val="49494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sp>
        <p:nvSpPr>
          <p:cNvPr id="18" name="CaixaDeTexto 17">
            <a:extLst>
              <a:ext uri="{FF2B5EF4-FFF2-40B4-BE49-F238E27FC236}">
                <a16:creationId xmlns:a16="http://schemas.microsoft.com/office/drawing/2014/main" id="{48CD7350-F53E-5647-958F-ED502DCE0F9A}"/>
              </a:ext>
            </a:extLst>
          </p:cNvPr>
          <p:cNvSpPr txBox="1"/>
          <p:nvPr userDrawn="1"/>
        </p:nvSpPr>
        <p:spPr>
          <a:xfrm>
            <a:off x="640349" y="3875143"/>
            <a:ext cx="3215945" cy="523220"/>
          </a:xfrm>
          <a:prstGeom prst="rect">
            <a:avLst/>
          </a:prstGeom>
          <a:noFill/>
        </p:spPr>
        <p:txBody>
          <a:bodyPr wrap="none" rtlCol="0">
            <a:spAutoFit/>
          </a:bodyPr>
          <a:lstStyle/>
          <a:p>
            <a:r>
              <a:rPr lang="en-US" sz="2800" b="1" noProof="0" err="1">
                <a:solidFill>
                  <a:srgbClr val="8A9899"/>
                </a:solidFill>
                <a:latin typeface="Century Gothic" panose="020B0502020202020204" pitchFamily="34" charset="0"/>
              </a:rPr>
              <a:t>Confidencialidad</a:t>
            </a:r>
            <a:endParaRPr lang="en-US" sz="2800" b="1" noProof="0">
              <a:solidFill>
                <a:srgbClr val="8A9899"/>
              </a:solidFill>
              <a:latin typeface="Century Gothic" panose="020B0502020202020204" pitchFamily="34" charset="0"/>
            </a:endParaRPr>
          </a:p>
        </p:txBody>
      </p:sp>
      <p:sp>
        <p:nvSpPr>
          <p:cNvPr id="20" name="CaixaDeTexto 19">
            <a:extLst>
              <a:ext uri="{FF2B5EF4-FFF2-40B4-BE49-F238E27FC236}">
                <a16:creationId xmlns:a16="http://schemas.microsoft.com/office/drawing/2014/main" id="{BD8F6BF9-CAE6-8041-9092-64E3D2AB79F8}"/>
              </a:ext>
            </a:extLst>
          </p:cNvPr>
          <p:cNvSpPr txBox="1"/>
          <p:nvPr userDrawn="1"/>
        </p:nvSpPr>
        <p:spPr>
          <a:xfrm>
            <a:off x="640349" y="4665749"/>
            <a:ext cx="6238123" cy="913712"/>
          </a:xfrm>
          <a:prstGeom prst="rect">
            <a:avLst/>
          </a:prstGeom>
          <a:noFill/>
        </p:spPr>
        <p:txBody>
          <a:bodyPr wrap="square" rtlCol="0">
            <a:spAutoFit/>
          </a:bodyPr>
          <a:lstStyle/>
          <a:p>
            <a:pPr marL="0" marR="0" lvl="0" indent="0" algn="l" defTabSz="914400" rtl="0" eaLnBrk="1" fontAlgn="auto" latinLnBrk="0" hangingPunct="1">
              <a:lnSpc>
                <a:spcPts val="2220"/>
              </a:lnSpc>
              <a:spcBef>
                <a:spcPts val="0"/>
              </a:spcBef>
              <a:spcAft>
                <a:spcPts val="0"/>
              </a:spcAft>
              <a:buClrTx/>
              <a:buSzTx/>
              <a:buFontTx/>
              <a:buNone/>
              <a:tabLst/>
              <a:defRPr/>
            </a:pPr>
            <a:r>
              <a:rPr lang="en-US" sz="1600" noProof="0">
                <a:solidFill>
                  <a:srgbClr val="8A9899"/>
                </a:solidFill>
                <a:effectLst/>
                <a:latin typeface="Century Gothic" panose="020B0502020202020204" pitchFamily="34" charset="0"/>
              </a:rPr>
              <a:t>Este </a:t>
            </a:r>
            <a:r>
              <a:rPr lang="en-US" sz="1600" noProof="0" err="1">
                <a:solidFill>
                  <a:srgbClr val="8A9899"/>
                </a:solidFill>
                <a:effectLst/>
                <a:latin typeface="Century Gothic" panose="020B0502020202020204" pitchFamily="34" charset="0"/>
              </a:rPr>
              <a:t>documento</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es</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confidencial</a:t>
            </a:r>
            <a:r>
              <a:rPr lang="en-US" sz="1600" noProof="0">
                <a:solidFill>
                  <a:srgbClr val="8A9899"/>
                </a:solidFill>
                <a:effectLst/>
                <a:latin typeface="Century Gothic" panose="020B0502020202020204" pitchFamily="34" charset="0"/>
              </a:rPr>
              <a:t> y </a:t>
            </a:r>
            <a:r>
              <a:rPr lang="en-US" sz="1600" noProof="0" err="1">
                <a:solidFill>
                  <a:srgbClr val="8A9899"/>
                </a:solidFill>
                <a:effectLst/>
                <a:latin typeface="Century Gothic" panose="020B0502020202020204" pitchFamily="34" charset="0"/>
              </a:rPr>
              <a:t>propiedad</a:t>
            </a:r>
            <a:r>
              <a:rPr lang="en-US" sz="1600" noProof="0">
                <a:solidFill>
                  <a:srgbClr val="8A9899"/>
                </a:solidFill>
                <a:effectLst/>
                <a:latin typeface="Century Gothic" panose="020B0502020202020204" pitchFamily="34" charset="0"/>
              </a:rPr>
              <a:t> de everis. Su </a:t>
            </a:r>
            <a:r>
              <a:rPr lang="en-US" sz="1600" noProof="0" err="1">
                <a:solidFill>
                  <a:srgbClr val="8A9899"/>
                </a:solidFill>
                <a:effectLst/>
                <a:latin typeface="Century Gothic" panose="020B0502020202020204" pitchFamily="34" charset="0"/>
              </a:rPr>
              <a:t>uso</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reproducción</a:t>
            </a:r>
            <a:r>
              <a:rPr lang="en-US" sz="1600" noProof="0">
                <a:solidFill>
                  <a:srgbClr val="8A9899"/>
                </a:solidFill>
                <a:effectLst/>
                <a:latin typeface="Century Gothic" panose="020B0502020202020204" pitchFamily="34" charset="0"/>
              </a:rPr>
              <a:t> o </a:t>
            </a:r>
            <a:r>
              <a:rPr lang="en-US" sz="1600" noProof="0" err="1">
                <a:solidFill>
                  <a:srgbClr val="8A9899"/>
                </a:solidFill>
                <a:effectLst/>
                <a:latin typeface="Century Gothic" panose="020B0502020202020204" pitchFamily="34" charset="0"/>
              </a:rPr>
              <a:t>distribución</a:t>
            </a:r>
            <a:r>
              <a:rPr lang="en-US" sz="1600" noProof="0">
                <a:solidFill>
                  <a:srgbClr val="8A9899"/>
                </a:solidFill>
                <a:effectLst/>
                <a:latin typeface="Century Gothic" panose="020B0502020202020204" pitchFamily="34" charset="0"/>
              </a:rPr>
              <a:t> sin el </a:t>
            </a:r>
            <a:r>
              <a:rPr lang="en-US" sz="1600" noProof="0" err="1">
                <a:solidFill>
                  <a:srgbClr val="8A9899"/>
                </a:solidFill>
                <a:effectLst/>
                <a:latin typeface="Century Gothic" panose="020B0502020202020204" pitchFamily="34" charset="0"/>
              </a:rPr>
              <a:t>permiso</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previo</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por</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escrito</a:t>
            </a:r>
            <a:r>
              <a:rPr lang="en-US" sz="1600" noProof="0">
                <a:solidFill>
                  <a:srgbClr val="8A9899"/>
                </a:solidFill>
                <a:effectLst/>
                <a:latin typeface="Century Gothic" panose="020B0502020202020204" pitchFamily="34" charset="0"/>
              </a:rPr>
              <a:t> de everis </a:t>
            </a:r>
            <a:r>
              <a:rPr lang="en-US" sz="1600" noProof="0" err="1">
                <a:solidFill>
                  <a:srgbClr val="8A9899"/>
                </a:solidFill>
                <a:effectLst/>
                <a:latin typeface="Century Gothic" panose="020B0502020202020204" pitchFamily="34" charset="0"/>
              </a:rPr>
              <a:t>está</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estrictamente</a:t>
            </a:r>
            <a:r>
              <a:rPr lang="en-US" sz="1600" noProof="0">
                <a:solidFill>
                  <a:srgbClr val="8A9899"/>
                </a:solidFill>
                <a:effectLst/>
                <a:latin typeface="Century Gothic" panose="020B0502020202020204" pitchFamily="34" charset="0"/>
              </a:rPr>
              <a:t> </a:t>
            </a:r>
            <a:r>
              <a:rPr lang="en-US" sz="1600" noProof="0" err="1">
                <a:solidFill>
                  <a:srgbClr val="8A9899"/>
                </a:solidFill>
                <a:effectLst/>
                <a:latin typeface="Century Gothic" panose="020B0502020202020204" pitchFamily="34" charset="0"/>
              </a:rPr>
              <a:t>prohibido</a:t>
            </a:r>
            <a:r>
              <a:rPr lang="en-US" sz="1600" noProof="0">
                <a:solidFill>
                  <a:srgbClr val="8A9899"/>
                </a:solidFill>
                <a:effectLst/>
                <a:latin typeface="Century Gothic" panose="020B0502020202020204" pitchFamily="34" charset="0"/>
              </a:rPr>
              <a:t>.</a:t>
            </a:r>
            <a:endParaRPr lang="en-US" sz="1600" noProof="0">
              <a:solidFill>
                <a:srgbClr val="8A9899"/>
              </a:solidFill>
            </a:endParaRPr>
          </a:p>
        </p:txBody>
      </p:sp>
      <p:sp>
        <p:nvSpPr>
          <p:cNvPr id="25" name="Marcador de número de diapositiva 24">
            <a:extLst>
              <a:ext uri="{FF2B5EF4-FFF2-40B4-BE49-F238E27FC236}">
                <a16:creationId xmlns:a16="http://schemas.microsoft.com/office/drawing/2014/main" id="{C1B1209B-728C-7A44-9018-6CA8926CFCC4}"/>
              </a:ext>
            </a:extLst>
          </p:cNvPr>
          <p:cNvSpPr>
            <a:spLocks noGrp="1"/>
          </p:cNvSpPr>
          <p:nvPr>
            <p:ph type="sldNum" sz="quarter" idx="12"/>
          </p:nvPr>
        </p:nvSpPr>
        <p:spPr/>
        <p:txBody>
          <a:bodyPr/>
          <a:lstStyle/>
          <a:p>
            <a:fld id="{AD6D3279-9C4E-C94A-B134-5F196FB90914}" type="slidenum">
              <a:rPr lang="es-CO" smtClean="0"/>
              <a:pPr/>
              <a:t>‹Nº›</a:t>
            </a:fld>
            <a:endParaRPr lang="es-CO"/>
          </a:p>
        </p:txBody>
      </p:sp>
      <p:grpSp>
        <p:nvGrpSpPr>
          <p:cNvPr id="12" name="Group 1">
            <a:extLst>
              <a:ext uri="{FF2B5EF4-FFF2-40B4-BE49-F238E27FC236}">
                <a16:creationId xmlns:a16="http://schemas.microsoft.com/office/drawing/2014/main" id="{BA09E6A3-541F-B846-8CF3-93B3F5333AB8}"/>
              </a:ext>
            </a:extLst>
          </p:cNvPr>
          <p:cNvGrpSpPr>
            <a:grpSpLocks/>
          </p:cNvGrpSpPr>
          <p:nvPr userDrawn="1"/>
        </p:nvGrpSpPr>
        <p:grpSpPr bwMode="auto">
          <a:xfrm>
            <a:off x="2995388" y="-4004570"/>
            <a:ext cx="8685718" cy="6179733"/>
            <a:chOff x="1087" y="821"/>
            <a:chExt cx="4433" cy="3154"/>
          </a:xfrm>
        </p:grpSpPr>
        <p:sp>
          <p:nvSpPr>
            <p:cNvPr id="14" name="Freeform 2">
              <a:extLst>
                <a:ext uri="{FF2B5EF4-FFF2-40B4-BE49-F238E27FC236}">
                  <a16:creationId xmlns:a16="http://schemas.microsoft.com/office/drawing/2014/main" id="{EC4BECE6-168B-0544-8388-98DCE68FC999}"/>
                </a:ext>
              </a:extLst>
            </p:cNvPr>
            <p:cNvSpPr>
              <a:spLocks noChangeArrowheads="1"/>
            </p:cNvSpPr>
            <p:nvPr/>
          </p:nvSpPr>
          <p:spPr bwMode="auto">
            <a:xfrm>
              <a:off x="1161" y="595"/>
              <a:ext cx="4426" cy="4049"/>
            </a:xfrm>
            <a:custGeom>
              <a:avLst/>
              <a:gdLst>
                <a:gd name="T0" fmla="*/ 19158 w 19524"/>
                <a:gd name="T1" fmla="*/ 3409 h 17858"/>
                <a:gd name="T2" fmla="*/ 19158 w 19524"/>
                <a:gd name="T3" fmla="*/ 3409 h 17858"/>
                <a:gd name="T4" fmla="*/ 8482 w 19524"/>
                <a:gd name="T5" fmla="*/ 3100 h 17858"/>
                <a:gd name="T6" fmla="*/ 540 w 19524"/>
                <a:gd name="T7" fmla="*/ 11437 h 17858"/>
                <a:gd name="T8" fmla="*/ 13655 w 19524"/>
                <a:gd name="T9" fmla="*/ 14162 h 17858"/>
                <a:gd name="T10" fmla="*/ 19158 w 19524"/>
                <a:gd name="T11" fmla="*/ 3409 h 17858"/>
              </a:gdLst>
              <a:ahLst/>
              <a:cxnLst>
                <a:cxn ang="0">
                  <a:pos x="T0" y="T1"/>
                </a:cxn>
                <a:cxn ang="0">
                  <a:pos x="T2" y="T3"/>
                </a:cxn>
                <a:cxn ang="0">
                  <a:pos x="T4" y="T5"/>
                </a:cxn>
                <a:cxn ang="0">
                  <a:pos x="T6" y="T7"/>
                </a:cxn>
                <a:cxn ang="0">
                  <a:pos x="T8" y="T9"/>
                </a:cxn>
                <a:cxn ang="0">
                  <a:pos x="T10" y="T11"/>
                </a:cxn>
              </a:cxnLst>
              <a:rect l="0" t="0" r="r" b="b"/>
              <a:pathLst>
                <a:path w="19524" h="17858">
                  <a:moveTo>
                    <a:pt x="19158" y="3409"/>
                  </a:moveTo>
                  <a:lnTo>
                    <a:pt x="19158" y="3409"/>
                  </a:lnTo>
                  <a:cubicBezTo>
                    <a:pt x="18805" y="0"/>
                    <a:pt x="14901" y="2934"/>
                    <a:pt x="8482" y="3100"/>
                  </a:cubicBezTo>
                  <a:cubicBezTo>
                    <a:pt x="1599" y="3276"/>
                    <a:pt x="0" y="9617"/>
                    <a:pt x="540" y="11437"/>
                  </a:cubicBezTo>
                  <a:cubicBezTo>
                    <a:pt x="1787" y="15629"/>
                    <a:pt x="6927" y="8922"/>
                    <a:pt x="13655" y="14162"/>
                  </a:cubicBezTo>
                  <a:cubicBezTo>
                    <a:pt x="18420" y="17857"/>
                    <a:pt x="19523"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5" name="Freeform 3">
              <a:extLst>
                <a:ext uri="{FF2B5EF4-FFF2-40B4-BE49-F238E27FC236}">
                  <a16:creationId xmlns:a16="http://schemas.microsoft.com/office/drawing/2014/main" id="{17334CBC-4227-3743-8B33-1D105943D57D}"/>
                </a:ext>
              </a:extLst>
            </p:cNvPr>
            <p:cNvSpPr>
              <a:spLocks noChangeArrowheads="1"/>
            </p:cNvSpPr>
            <p:nvPr/>
          </p:nvSpPr>
          <p:spPr bwMode="auto">
            <a:xfrm>
              <a:off x="986" y="420"/>
              <a:ext cx="4426" cy="4049"/>
            </a:xfrm>
            <a:custGeom>
              <a:avLst/>
              <a:gdLst>
                <a:gd name="T0" fmla="*/ 19158 w 19523"/>
                <a:gd name="T1" fmla="*/ 3409 h 17858"/>
                <a:gd name="T2" fmla="*/ 19158 w 19523"/>
                <a:gd name="T3" fmla="*/ 3409 h 17858"/>
                <a:gd name="T4" fmla="*/ 8471 w 19523"/>
                <a:gd name="T5" fmla="*/ 3100 h 17858"/>
                <a:gd name="T6" fmla="*/ 540 w 19523"/>
                <a:gd name="T7" fmla="*/ 11437 h 17858"/>
                <a:gd name="T8" fmla="*/ 13654 w 19523"/>
                <a:gd name="T9" fmla="*/ 14161 h 17858"/>
                <a:gd name="T10" fmla="*/ 19158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58" y="3409"/>
                  </a:moveTo>
                  <a:lnTo>
                    <a:pt x="19158" y="3409"/>
                  </a:lnTo>
                  <a:cubicBezTo>
                    <a:pt x="18806" y="0"/>
                    <a:pt x="14901" y="2934"/>
                    <a:pt x="8471" y="3100"/>
                  </a:cubicBezTo>
                  <a:cubicBezTo>
                    <a:pt x="1599" y="3276"/>
                    <a:pt x="0" y="9617"/>
                    <a:pt x="540" y="11437"/>
                  </a:cubicBezTo>
                  <a:cubicBezTo>
                    <a:pt x="1787" y="15617"/>
                    <a:pt x="6927" y="8923"/>
                    <a:pt x="13654" y="14161"/>
                  </a:cubicBezTo>
                  <a:cubicBezTo>
                    <a:pt x="18419" y="17857"/>
                    <a:pt x="19522"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6" name="Freeform 4">
              <a:extLst>
                <a:ext uri="{FF2B5EF4-FFF2-40B4-BE49-F238E27FC236}">
                  <a16:creationId xmlns:a16="http://schemas.microsoft.com/office/drawing/2014/main" id="{53591836-141B-F246-B5FE-D7499B3F4D85}"/>
                </a:ext>
              </a:extLst>
            </p:cNvPr>
            <p:cNvSpPr>
              <a:spLocks noChangeArrowheads="1"/>
            </p:cNvSpPr>
            <p:nvPr/>
          </p:nvSpPr>
          <p:spPr bwMode="auto">
            <a:xfrm>
              <a:off x="1066" y="500"/>
              <a:ext cx="4426" cy="4049"/>
            </a:xfrm>
            <a:custGeom>
              <a:avLst/>
              <a:gdLst>
                <a:gd name="T0" fmla="*/ 19169 w 19523"/>
                <a:gd name="T1" fmla="*/ 3409 h 17858"/>
                <a:gd name="T2" fmla="*/ 19169 w 19523"/>
                <a:gd name="T3" fmla="*/ 3409 h 17858"/>
                <a:gd name="T4" fmla="*/ 8482 w 19523"/>
                <a:gd name="T5" fmla="*/ 3100 h 17858"/>
                <a:gd name="T6" fmla="*/ 551 w 19523"/>
                <a:gd name="T7" fmla="*/ 11437 h 17858"/>
                <a:gd name="T8" fmla="*/ 13654 w 19523"/>
                <a:gd name="T9" fmla="*/ 14161 h 17858"/>
                <a:gd name="T10" fmla="*/ 19169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69" y="3409"/>
                  </a:moveTo>
                  <a:lnTo>
                    <a:pt x="19169" y="3409"/>
                  </a:lnTo>
                  <a:cubicBezTo>
                    <a:pt x="18805" y="0"/>
                    <a:pt x="14901" y="2934"/>
                    <a:pt x="8482" y="3100"/>
                  </a:cubicBezTo>
                  <a:cubicBezTo>
                    <a:pt x="1599" y="3276"/>
                    <a:pt x="0" y="9617"/>
                    <a:pt x="551" y="11437"/>
                  </a:cubicBezTo>
                  <a:cubicBezTo>
                    <a:pt x="1787" y="15629"/>
                    <a:pt x="6927" y="8922"/>
                    <a:pt x="13654" y="14161"/>
                  </a:cubicBezTo>
                  <a:cubicBezTo>
                    <a:pt x="18419" y="17857"/>
                    <a:pt x="19522" y="6828"/>
                    <a:pt x="19169"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grpSp>
      <p:sp>
        <p:nvSpPr>
          <p:cNvPr id="2" name="Marcador de fecha 1">
            <a:extLst>
              <a:ext uri="{FF2B5EF4-FFF2-40B4-BE49-F238E27FC236}">
                <a16:creationId xmlns:a16="http://schemas.microsoft.com/office/drawing/2014/main" id="{27EAA749-8B67-6E48-BECF-B6FF7CE6A8A2}"/>
              </a:ext>
            </a:extLst>
          </p:cNvPr>
          <p:cNvSpPr>
            <a:spLocks noGrp="1"/>
          </p:cNvSpPr>
          <p:nvPr>
            <p:ph type="dt" sz="half" idx="13"/>
          </p:nvPr>
        </p:nvSpPr>
        <p:spPr/>
        <p:txBody>
          <a:bodyPr/>
          <a:lstStyle/>
          <a:p>
            <a:fld id="{FF287938-7F82-0A4D-BFEF-4C7CBEEBD197}" type="datetime4">
              <a:rPr lang="es-CO" smtClean="0"/>
              <a:pPr/>
              <a:t>16 de marzo de 2020</a:t>
            </a:fld>
            <a:endParaRPr lang="es-CO"/>
          </a:p>
        </p:txBody>
      </p:sp>
    </p:spTree>
    <p:extLst>
      <p:ext uri="{BB962C8B-B14F-4D97-AF65-F5344CB8AC3E}">
        <p14:creationId xmlns:p14="http://schemas.microsoft.com/office/powerpoint/2010/main" val="398328587"/>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461">
          <p15:clr>
            <a:srgbClr val="FBAE40"/>
          </p15:clr>
        </p15:guide>
        <p15:guide id="3" orient="horz" pos="41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D6C072C-8288-5B45-BB9F-16ACF77F0781}"/>
              </a:ext>
            </a:extLst>
          </p:cNvPr>
          <p:cNvSpPr>
            <a:spLocks noGrp="1"/>
          </p:cNvSpPr>
          <p:nvPr>
            <p:ph sz="half" idx="1" hasCustomPrompt="1"/>
          </p:nvPr>
        </p:nvSpPr>
        <p:spPr>
          <a:xfrm>
            <a:off x="654113" y="1430252"/>
            <a:ext cx="8860001" cy="3794891"/>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800">
                <a:latin typeface="Century Gothic" panose="020B0502020202020204" pitchFamily="34" charset="0"/>
              </a:defRPr>
            </a:lvl1pPr>
            <a:lvl2pPr marL="457200" indent="0">
              <a:buNone/>
              <a:defRPr>
                <a:latin typeface="Century Gothic" panose="020B0502020202020204" pitchFamily="34" charset="0"/>
              </a:defRPr>
            </a:lvl2pPr>
            <a:lvl3pPr marL="914400" indent="0">
              <a:buNone/>
              <a:defRPr>
                <a:latin typeface="Century Gothic" panose="020B0502020202020204" pitchFamily="34" charset="0"/>
              </a:defRPr>
            </a:lvl3pPr>
            <a:lvl4pPr marL="1371600" indent="0">
              <a:buNone/>
              <a:defRPr>
                <a:latin typeface="Century Gothic" panose="020B0502020202020204" pitchFamily="34" charset="0"/>
              </a:defRPr>
            </a:lvl4pPr>
            <a:lvl5pPr marL="1828800" indent="0">
              <a:buNone/>
              <a:defRPr>
                <a:latin typeface="Century Gothic" panose="020B0502020202020204" pitchFamily="34" charset="0"/>
              </a:defRPr>
            </a:lvl5pPr>
          </a:lstStyle>
          <a:p>
            <a:pPr lvl="0"/>
            <a:r>
              <a:rPr lang="en-US" noProof="0"/>
              <a:t>Text – up to 10 lines (font 28)</a:t>
            </a:r>
          </a:p>
        </p:txBody>
      </p:sp>
      <p:sp>
        <p:nvSpPr>
          <p:cNvPr id="8" name="Espaço Reservado para Texto 2">
            <a:extLst>
              <a:ext uri="{FF2B5EF4-FFF2-40B4-BE49-F238E27FC236}">
                <a16:creationId xmlns:a16="http://schemas.microsoft.com/office/drawing/2014/main" id="{CBA7D27C-BCE1-2A48-99D3-9AC25118A3AB}"/>
              </a:ext>
            </a:extLst>
          </p:cNvPr>
          <p:cNvSpPr>
            <a:spLocks noGrp="1"/>
          </p:cNvSpPr>
          <p:nvPr>
            <p:ph type="body" idx="13" hasCustomPrompt="1"/>
          </p:nvPr>
        </p:nvSpPr>
        <p:spPr>
          <a:xfrm>
            <a:off x="654113" y="379434"/>
            <a:ext cx="4298730" cy="454353"/>
          </a:xfrm>
        </p:spPr>
        <p:txBody>
          <a:bodyPr anchor="t" anchorCtr="0">
            <a:noAutofit/>
          </a:bodyPr>
          <a:lstStyle>
            <a:lvl1pPr marL="0" indent="0">
              <a:buNone/>
              <a:defRPr sz="32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Objectives (font 32)</a:t>
            </a:r>
          </a:p>
        </p:txBody>
      </p:sp>
      <p:sp>
        <p:nvSpPr>
          <p:cNvPr id="17" name="Marcador de fecha 16">
            <a:extLst>
              <a:ext uri="{FF2B5EF4-FFF2-40B4-BE49-F238E27FC236}">
                <a16:creationId xmlns:a16="http://schemas.microsoft.com/office/drawing/2014/main" id="{72B53C46-ACEC-4144-99CD-395A8F2ED63C}"/>
              </a:ext>
            </a:extLst>
          </p:cNvPr>
          <p:cNvSpPr>
            <a:spLocks noGrp="1"/>
          </p:cNvSpPr>
          <p:nvPr>
            <p:ph type="dt" sz="half" idx="14"/>
          </p:nvPr>
        </p:nvSpPr>
        <p:spPr/>
        <p:txBody>
          <a:bodyPr/>
          <a:lstStyle/>
          <a:p>
            <a:fld id="{42064F2D-AE3F-144D-901A-E50688E40099}" type="datetime4">
              <a:rPr lang="es-CO" smtClean="0"/>
              <a:t>16 de marzo de 2020</a:t>
            </a:fld>
            <a:endParaRPr lang="en-US"/>
          </a:p>
        </p:txBody>
      </p:sp>
      <p:grpSp>
        <p:nvGrpSpPr>
          <p:cNvPr id="9" name="Group 1">
            <a:extLst>
              <a:ext uri="{FF2B5EF4-FFF2-40B4-BE49-F238E27FC236}">
                <a16:creationId xmlns:a16="http://schemas.microsoft.com/office/drawing/2014/main" id="{5C122374-F885-D947-81AC-530036E5AE4B}"/>
              </a:ext>
            </a:extLst>
          </p:cNvPr>
          <p:cNvGrpSpPr>
            <a:grpSpLocks/>
          </p:cNvGrpSpPr>
          <p:nvPr userDrawn="1"/>
        </p:nvGrpSpPr>
        <p:grpSpPr bwMode="auto">
          <a:xfrm rot="10609037">
            <a:off x="12199077" y="-5499489"/>
            <a:ext cx="11828976" cy="8416105"/>
            <a:chOff x="1087" y="821"/>
            <a:chExt cx="4433" cy="3154"/>
          </a:xfrm>
        </p:grpSpPr>
        <p:sp>
          <p:nvSpPr>
            <p:cNvPr id="10" name="Freeform 2">
              <a:extLst>
                <a:ext uri="{FF2B5EF4-FFF2-40B4-BE49-F238E27FC236}">
                  <a16:creationId xmlns:a16="http://schemas.microsoft.com/office/drawing/2014/main" id="{E909FFE8-2F89-4849-9685-5690083C1BAE}"/>
                </a:ext>
              </a:extLst>
            </p:cNvPr>
            <p:cNvSpPr>
              <a:spLocks noChangeArrowheads="1"/>
            </p:cNvSpPr>
            <p:nvPr/>
          </p:nvSpPr>
          <p:spPr bwMode="auto">
            <a:xfrm>
              <a:off x="1161" y="595"/>
              <a:ext cx="4426" cy="4049"/>
            </a:xfrm>
            <a:custGeom>
              <a:avLst/>
              <a:gdLst>
                <a:gd name="T0" fmla="*/ 19158 w 19524"/>
                <a:gd name="T1" fmla="*/ 3409 h 17858"/>
                <a:gd name="T2" fmla="*/ 19158 w 19524"/>
                <a:gd name="T3" fmla="*/ 3409 h 17858"/>
                <a:gd name="T4" fmla="*/ 8482 w 19524"/>
                <a:gd name="T5" fmla="*/ 3100 h 17858"/>
                <a:gd name="T6" fmla="*/ 540 w 19524"/>
                <a:gd name="T7" fmla="*/ 11437 h 17858"/>
                <a:gd name="T8" fmla="*/ 13655 w 19524"/>
                <a:gd name="T9" fmla="*/ 14162 h 17858"/>
                <a:gd name="T10" fmla="*/ 19158 w 19524"/>
                <a:gd name="T11" fmla="*/ 3409 h 17858"/>
              </a:gdLst>
              <a:ahLst/>
              <a:cxnLst>
                <a:cxn ang="0">
                  <a:pos x="T0" y="T1"/>
                </a:cxn>
                <a:cxn ang="0">
                  <a:pos x="T2" y="T3"/>
                </a:cxn>
                <a:cxn ang="0">
                  <a:pos x="T4" y="T5"/>
                </a:cxn>
                <a:cxn ang="0">
                  <a:pos x="T6" y="T7"/>
                </a:cxn>
                <a:cxn ang="0">
                  <a:pos x="T8" y="T9"/>
                </a:cxn>
                <a:cxn ang="0">
                  <a:pos x="T10" y="T11"/>
                </a:cxn>
              </a:cxnLst>
              <a:rect l="0" t="0" r="r" b="b"/>
              <a:pathLst>
                <a:path w="19524" h="17858">
                  <a:moveTo>
                    <a:pt x="19158" y="3409"/>
                  </a:moveTo>
                  <a:lnTo>
                    <a:pt x="19158" y="3409"/>
                  </a:lnTo>
                  <a:cubicBezTo>
                    <a:pt x="18805" y="0"/>
                    <a:pt x="14901" y="2934"/>
                    <a:pt x="8482" y="3100"/>
                  </a:cubicBezTo>
                  <a:cubicBezTo>
                    <a:pt x="1599" y="3276"/>
                    <a:pt x="0" y="9617"/>
                    <a:pt x="540" y="11437"/>
                  </a:cubicBezTo>
                  <a:cubicBezTo>
                    <a:pt x="1787" y="15629"/>
                    <a:pt x="6927" y="8922"/>
                    <a:pt x="13655" y="14162"/>
                  </a:cubicBezTo>
                  <a:cubicBezTo>
                    <a:pt x="18420" y="17857"/>
                    <a:pt x="19523"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1" name="Freeform 3">
              <a:extLst>
                <a:ext uri="{FF2B5EF4-FFF2-40B4-BE49-F238E27FC236}">
                  <a16:creationId xmlns:a16="http://schemas.microsoft.com/office/drawing/2014/main" id="{BA62503A-2CB0-864F-B250-9D943918CC58}"/>
                </a:ext>
              </a:extLst>
            </p:cNvPr>
            <p:cNvSpPr>
              <a:spLocks noChangeArrowheads="1"/>
            </p:cNvSpPr>
            <p:nvPr/>
          </p:nvSpPr>
          <p:spPr bwMode="auto">
            <a:xfrm>
              <a:off x="986" y="420"/>
              <a:ext cx="4426" cy="4049"/>
            </a:xfrm>
            <a:custGeom>
              <a:avLst/>
              <a:gdLst>
                <a:gd name="T0" fmla="*/ 19158 w 19523"/>
                <a:gd name="T1" fmla="*/ 3409 h 17858"/>
                <a:gd name="T2" fmla="*/ 19158 w 19523"/>
                <a:gd name="T3" fmla="*/ 3409 h 17858"/>
                <a:gd name="T4" fmla="*/ 8471 w 19523"/>
                <a:gd name="T5" fmla="*/ 3100 h 17858"/>
                <a:gd name="T6" fmla="*/ 540 w 19523"/>
                <a:gd name="T7" fmla="*/ 11437 h 17858"/>
                <a:gd name="T8" fmla="*/ 13654 w 19523"/>
                <a:gd name="T9" fmla="*/ 14161 h 17858"/>
                <a:gd name="T10" fmla="*/ 19158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58" y="3409"/>
                  </a:moveTo>
                  <a:lnTo>
                    <a:pt x="19158" y="3409"/>
                  </a:lnTo>
                  <a:cubicBezTo>
                    <a:pt x="18806" y="0"/>
                    <a:pt x="14901" y="2934"/>
                    <a:pt x="8471" y="3100"/>
                  </a:cubicBezTo>
                  <a:cubicBezTo>
                    <a:pt x="1599" y="3276"/>
                    <a:pt x="0" y="9617"/>
                    <a:pt x="540" y="11437"/>
                  </a:cubicBezTo>
                  <a:cubicBezTo>
                    <a:pt x="1787" y="15617"/>
                    <a:pt x="6927" y="8923"/>
                    <a:pt x="13654" y="14161"/>
                  </a:cubicBezTo>
                  <a:cubicBezTo>
                    <a:pt x="18419" y="17857"/>
                    <a:pt x="19522"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2" name="Freeform 4">
              <a:extLst>
                <a:ext uri="{FF2B5EF4-FFF2-40B4-BE49-F238E27FC236}">
                  <a16:creationId xmlns:a16="http://schemas.microsoft.com/office/drawing/2014/main" id="{4978B1DA-058A-FE4C-A27E-2CFFB923118C}"/>
                </a:ext>
              </a:extLst>
            </p:cNvPr>
            <p:cNvSpPr>
              <a:spLocks noChangeArrowheads="1"/>
            </p:cNvSpPr>
            <p:nvPr/>
          </p:nvSpPr>
          <p:spPr bwMode="auto">
            <a:xfrm>
              <a:off x="1066" y="500"/>
              <a:ext cx="4426" cy="4049"/>
            </a:xfrm>
            <a:custGeom>
              <a:avLst/>
              <a:gdLst>
                <a:gd name="T0" fmla="*/ 19169 w 19523"/>
                <a:gd name="T1" fmla="*/ 3409 h 17858"/>
                <a:gd name="T2" fmla="*/ 19169 w 19523"/>
                <a:gd name="T3" fmla="*/ 3409 h 17858"/>
                <a:gd name="T4" fmla="*/ 8482 w 19523"/>
                <a:gd name="T5" fmla="*/ 3100 h 17858"/>
                <a:gd name="T6" fmla="*/ 551 w 19523"/>
                <a:gd name="T7" fmla="*/ 11437 h 17858"/>
                <a:gd name="T8" fmla="*/ 13654 w 19523"/>
                <a:gd name="T9" fmla="*/ 14161 h 17858"/>
                <a:gd name="T10" fmla="*/ 19169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69" y="3409"/>
                  </a:moveTo>
                  <a:lnTo>
                    <a:pt x="19169" y="3409"/>
                  </a:lnTo>
                  <a:cubicBezTo>
                    <a:pt x="18805" y="0"/>
                    <a:pt x="14901" y="2934"/>
                    <a:pt x="8482" y="3100"/>
                  </a:cubicBezTo>
                  <a:cubicBezTo>
                    <a:pt x="1599" y="3276"/>
                    <a:pt x="0" y="9617"/>
                    <a:pt x="551" y="11437"/>
                  </a:cubicBezTo>
                  <a:cubicBezTo>
                    <a:pt x="1787" y="15629"/>
                    <a:pt x="6927" y="8922"/>
                    <a:pt x="13654" y="14161"/>
                  </a:cubicBezTo>
                  <a:cubicBezTo>
                    <a:pt x="18419" y="17857"/>
                    <a:pt x="19522" y="6828"/>
                    <a:pt x="19169"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2450540271"/>
      </p:ext>
    </p:extLst>
  </p:cSld>
  <p:clrMapOvr>
    <a:masterClrMapping/>
  </p:clrMapOvr>
  <p:transition spd="slow">
    <p:push dir="u"/>
  </p:transition>
  <p:extLst>
    <p:ext uri="{DCECCB84-F9BA-43D5-87BE-67443E8EF086}">
      <p15:sldGuideLst xmlns:p15="http://schemas.microsoft.com/office/powerpoint/2012/main">
        <p15:guide id="1" orient="horz" pos="4110">
          <p15:clr>
            <a:srgbClr val="FBAE40"/>
          </p15:clr>
        </p15:guide>
        <p15:guide id="2" pos="46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46" name="Espaço Reservado para Texto 2">
            <a:extLst>
              <a:ext uri="{FF2B5EF4-FFF2-40B4-BE49-F238E27FC236}">
                <a16:creationId xmlns:a16="http://schemas.microsoft.com/office/drawing/2014/main" id="{73EFF2CA-9796-F842-BAC8-DAAEA10E6F91}"/>
              </a:ext>
            </a:extLst>
          </p:cNvPr>
          <p:cNvSpPr>
            <a:spLocks noGrp="1"/>
          </p:cNvSpPr>
          <p:nvPr>
            <p:ph type="body" idx="19" hasCustomPrompt="1"/>
          </p:nvPr>
        </p:nvSpPr>
        <p:spPr>
          <a:xfrm>
            <a:off x="1634851" y="3063013"/>
            <a:ext cx="774921" cy="572907"/>
          </a:xfrm>
        </p:spPr>
        <p:txBody>
          <a:bodyPr anchor="ctr" anchorCtr="0">
            <a:noAutofit/>
          </a:bodyPr>
          <a:lstStyle>
            <a:lvl1pPr marL="0" indent="0">
              <a:buNone/>
              <a:defRPr sz="40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00</a:t>
            </a:r>
          </a:p>
        </p:txBody>
      </p:sp>
      <p:sp>
        <p:nvSpPr>
          <p:cNvPr id="39" name="Espaço Reservado para Texto 2">
            <a:extLst>
              <a:ext uri="{FF2B5EF4-FFF2-40B4-BE49-F238E27FC236}">
                <a16:creationId xmlns:a16="http://schemas.microsoft.com/office/drawing/2014/main" id="{A6A36F38-D9BE-5D40-BE78-58172F125767}"/>
              </a:ext>
            </a:extLst>
          </p:cNvPr>
          <p:cNvSpPr>
            <a:spLocks noGrp="1"/>
          </p:cNvSpPr>
          <p:nvPr>
            <p:ph type="body" idx="13" hasCustomPrompt="1"/>
          </p:nvPr>
        </p:nvSpPr>
        <p:spPr>
          <a:xfrm>
            <a:off x="2328534" y="3067172"/>
            <a:ext cx="3677394" cy="400850"/>
          </a:xfrm>
        </p:spPr>
        <p:txBody>
          <a:bodyPr anchor="b">
            <a:noAutofit/>
          </a:bodyPr>
          <a:lstStyle>
            <a:lvl1pPr marL="0" indent="0">
              <a:buNone/>
              <a:defRPr sz="28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(font 28)</a:t>
            </a:r>
          </a:p>
        </p:txBody>
      </p:sp>
      <p:sp>
        <p:nvSpPr>
          <p:cNvPr id="43" name="Espaço Reservado para Texto 2">
            <a:extLst>
              <a:ext uri="{FF2B5EF4-FFF2-40B4-BE49-F238E27FC236}">
                <a16:creationId xmlns:a16="http://schemas.microsoft.com/office/drawing/2014/main" id="{DA0DB89D-6127-E240-A040-13BB49708592}"/>
              </a:ext>
            </a:extLst>
          </p:cNvPr>
          <p:cNvSpPr>
            <a:spLocks noGrp="1"/>
          </p:cNvSpPr>
          <p:nvPr>
            <p:ph type="body" idx="16" hasCustomPrompt="1"/>
          </p:nvPr>
        </p:nvSpPr>
        <p:spPr>
          <a:xfrm>
            <a:off x="2329613" y="3388542"/>
            <a:ext cx="3676315" cy="397761"/>
          </a:xfr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noProof="0"/>
              <a:t>Chapter description (font 14)</a:t>
            </a:r>
          </a:p>
          <a:p>
            <a:endParaRPr lang="en-US" noProof="0"/>
          </a:p>
        </p:txBody>
      </p:sp>
      <p:sp>
        <p:nvSpPr>
          <p:cNvPr id="67" name="Espaço Reservado para Texto 2">
            <a:extLst>
              <a:ext uri="{FF2B5EF4-FFF2-40B4-BE49-F238E27FC236}">
                <a16:creationId xmlns:a16="http://schemas.microsoft.com/office/drawing/2014/main" id="{76C233FD-116D-0A4C-96D8-1BE09BF39D78}"/>
              </a:ext>
            </a:extLst>
          </p:cNvPr>
          <p:cNvSpPr>
            <a:spLocks noGrp="1"/>
          </p:cNvSpPr>
          <p:nvPr>
            <p:ph type="body" idx="32" hasCustomPrompt="1"/>
          </p:nvPr>
        </p:nvSpPr>
        <p:spPr>
          <a:xfrm>
            <a:off x="1634851" y="1921635"/>
            <a:ext cx="774921" cy="572907"/>
          </a:xfrm>
        </p:spPr>
        <p:txBody>
          <a:bodyPr anchor="ctr" anchorCtr="0">
            <a:noAutofit/>
          </a:bodyPr>
          <a:lstStyle>
            <a:lvl1pPr marL="0" indent="0">
              <a:buNone/>
              <a:defRPr sz="40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00</a:t>
            </a:r>
          </a:p>
        </p:txBody>
      </p:sp>
      <p:sp>
        <p:nvSpPr>
          <p:cNvPr id="68" name="Espaço Reservado para Texto 2">
            <a:extLst>
              <a:ext uri="{FF2B5EF4-FFF2-40B4-BE49-F238E27FC236}">
                <a16:creationId xmlns:a16="http://schemas.microsoft.com/office/drawing/2014/main" id="{0B8A4DCF-2A58-D941-B288-9D76D45609F6}"/>
              </a:ext>
            </a:extLst>
          </p:cNvPr>
          <p:cNvSpPr>
            <a:spLocks noGrp="1"/>
          </p:cNvSpPr>
          <p:nvPr>
            <p:ph type="body" idx="33" hasCustomPrompt="1"/>
          </p:nvPr>
        </p:nvSpPr>
        <p:spPr>
          <a:xfrm>
            <a:off x="2328534" y="1925794"/>
            <a:ext cx="3678064" cy="400850"/>
          </a:xfrm>
        </p:spPr>
        <p:txBody>
          <a:bodyPr anchor="b">
            <a:noAutofit/>
          </a:bodyPr>
          <a:lstStyle>
            <a:lvl1pPr marL="0" indent="0">
              <a:buNone/>
              <a:defRPr sz="28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(font 28)</a:t>
            </a:r>
          </a:p>
        </p:txBody>
      </p:sp>
      <p:sp>
        <p:nvSpPr>
          <p:cNvPr id="70" name="Espaço Reservado para Texto 2">
            <a:extLst>
              <a:ext uri="{FF2B5EF4-FFF2-40B4-BE49-F238E27FC236}">
                <a16:creationId xmlns:a16="http://schemas.microsoft.com/office/drawing/2014/main" id="{5DCC49A6-4B27-7C49-8BB8-46DA6214D6E5}"/>
              </a:ext>
            </a:extLst>
          </p:cNvPr>
          <p:cNvSpPr>
            <a:spLocks noGrp="1"/>
          </p:cNvSpPr>
          <p:nvPr>
            <p:ph type="body" idx="35" hasCustomPrompt="1"/>
          </p:nvPr>
        </p:nvSpPr>
        <p:spPr>
          <a:xfrm>
            <a:off x="1634851" y="4223385"/>
            <a:ext cx="774921" cy="572907"/>
          </a:xfrm>
        </p:spPr>
        <p:txBody>
          <a:bodyPr anchor="ctr" anchorCtr="0">
            <a:noAutofit/>
          </a:bodyPr>
          <a:lstStyle>
            <a:lvl1pPr marL="0" indent="0">
              <a:buNone/>
              <a:defRPr sz="40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00</a:t>
            </a:r>
          </a:p>
        </p:txBody>
      </p:sp>
      <p:sp>
        <p:nvSpPr>
          <p:cNvPr id="71" name="Espaço Reservado para Texto 2">
            <a:extLst>
              <a:ext uri="{FF2B5EF4-FFF2-40B4-BE49-F238E27FC236}">
                <a16:creationId xmlns:a16="http://schemas.microsoft.com/office/drawing/2014/main" id="{0FACB811-53B4-9640-974F-9F853B11E185}"/>
              </a:ext>
            </a:extLst>
          </p:cNvPr>
          <p:cNvSpPr>
            <a:spLocks noGrp="1"/>
          </p:cNvSpPr>
          <p:nvPr>
            <p:ph type="body" idx="36" hasCustomPrompt="1"/>
          </p:nvPr>
        </p:nvSpPr>
        <p:spPr>
          <a:xfrm>
            <a:off x="2328534" y="4227544"/>
            <a:ext cx="3677394" cy="400850"/>
          </a:xfrm>
        </p:spPr>
        <p:txBody>
          <a:bodyPr anchor="b">
            <a:noAutofit/>
          </a:bodyPr>
          <a:lstStyle>
            <a:lvl1pPr marL="0" indent="0">
              <a:buNone/>
              <a:defRPr sz="28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(font 28)</a:t>
            </a:r>
          </a:p>
        </p:txBody>
      </p:sp>
      <p:sp>
        <p:nvSpPr>
          <p:cNvPr id="72" name="Espaço Reservado para Texto 2">
            <a:extLst>
              <a:ext uri="{FF2B5EF4-FFF2-40B4-BE49-F238E27FC236}">
                <a16:creationId xmlns:a16="http://schemas.microsoft.com/office/drawing/2014/main" id="{D757B38B-9140-8345-9640-29D099AC04B3}"/>
              </a:ext>
            </a:extLst>
          </p:cNvPr>
          <p:cNvSpPr>
            <a:spLocks noGrp="1"/>
          </p:cNvSpPr>
          <p:nvPr>
            <p:ph type="body" idx="37" hasCustomPrompt="1"/>
          </p:nvPr>
        </p:nvSpPr>
        <p:spPr>
          <a:xfrm>
            <a:off x="2329079" y="4548914"/>
            <a:ext cx="3676849" cy="397761"/>
          </a:xfrm>
        </p:spPr>
        <p:txBody>
          <a:bodyPr anchor="t" anchorCtr="0">
            <a:noAutofit/>
          </a:bodyPr>
          <a:lstStyle>
            <a:lvl1pPr marL="0" indent="0">
              <a:lnSpc>
                <a:spcPct val="100000"/>
              </a:lnSpc>
              <a:buNone/>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description (font 14)</a:t>
            </a:r>
          </a:p>
        </p:txBody>
      </p:sp>
      <p:sp>
        <p:nvSpPr>
          <p:cNvPr id="73" name="Espaço Reservado para Texto 2">
            <a:extLst>
              <a:ext uri="{FF2B5EF4-FFF2-40B4-BE49-F238E27FC236}">
                <a16:creationId xmlns:a16="http://schemas.microsoft.com/office/drawing/2014/main" id="{17A277D2-8219-7E40-A74E-0B464FA7C9A9}"/>
              </a:ext>
            </a:extLst>
          </p:cNvPr>
          <p:cNvSpPr>
            <a:spLocks noGrp="1"/>
          </p:cNvSpPr>
          <p:nvPr>
            <p:ph type="body" idx="38" hasCustomPrompt="1"/>
          </p:nvPr>
        </p:nvSpPr>
        <p:spPr>
          <a:xfrm>
            <a:off x="6615104" y="3063013"/>
            <a:ext cx="774921" cy="572907"/>
          </a:xfrm>
        </p:spPr>
        <p:txBody>
          <a:bodyPr anchor="ctr" anchorCtr="0">
            <a:noAutofit/>
          </a:bodyPr>
          <a:lstStyle>
            <a:lvl1pPr marL="0" indent="0">
              <a:buNone/>
              <a:defRPr sz="40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00</a:t>
            </a:r>
          </a:p>
        </p:txBody>
      </p:sp>
      <p:sp>
        <p:nvSpPr>
          <p:cNvPr id="74" name="Espaço Reservado para Texto 2">
            <a:extLst>
              <a:ext uri="{FF2B5EF4-FFF2-40B4-BE49-F238E27FC236}">
                <a16:creationId xmlns:a16="http://schemas.microsoft.com/office/drawing/2014/main" id="{37BB6EDE-3620-5D4B-88A5-8F5B314478EA}"/>
              </a:ext>
            </a:extLst>
          </p:cNvPr>
          <p:cNvSpPr>
            <a:spLocks noGrp="1"/>
          </p:cNvSpPr>
          <p:nvPr>
            <p:ph type="body" idx="39" hasCustomPrompt="1"/>
          </p:nvPr>
        </p:nvSpPr>
        <p:spPr>
          <a:xfrm>
            <a:off x="7308787" y="3067172"/>
            <a:ext cx="3669484" cy="400850"/>
          </a:xfrm>
        </p:spPr>
        <p:txBody>
          <a:bodyPr anchor="b">
            <a:noAutofit/>
          </a:bodyPr>
          <a:lstStyle>
            <a:lvl1pPr marL="0" indent="0">
              <a:buNone/>
              <a:defRPr sz="28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(font 28)</a:t>
            </a:r>
          </a:p>
        </p:txBody>
      </p:sp>
      <p:sp>
        <p:nvSpPr>
          <p:cNvPr id="75" name="Espaço Reservado para Texto 2">
            <a:extLst>
              <a:ext uri="{FF2B5EF4-FFF2-40B4-BE49-F238E27FC236}">
                <a16:creationId xmlns:a16="http://schemas.microsoft.com/office/drawing/2014/main" id="{D5B23C50-95EE-6646-BC7C-A554F14393FA}"/>
              </a:ext>
            </a:extLst>
          </p:cNvPr>
          <p:cNvSpPr>
            <a:spLocks noGrp="1"/>
          </p:cNvSpPr>
          <p:nvPr>
            <p:ph type="body" idx="40" hasCustomPrompt="1"/>
          </p:nvPr>
        </p:nvSpPr>
        <p:spPr>
          <a:xfrm>
            <a:off x="7311403" y="3388542"/>
            <a:ext cx="3661576" cy="397761"/>
          </a:xfrm>
        </p:spPr>
        <p:txBody>
          <a:bodyPr anchor="t" anchorCtr="0">
            <a:noAutofit/>
          </a:bodyPr>
          <a:lstStyle>
            <a:lvl1pPr marL="0" indent="0">
              <a:lnSpc>
                <a:spcPct val="100000"/>
              </a:lnSpc>
              <a:buNone/>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description (font 14)</a:t>
            </a:r>
          </a:p>
        </p:txBody>
      </p:sp>
      <p:sp>
        <p:nvSpPr>
          <p:cNvPr id="76" name="Espaço Reservado para Texto 2">
            <a:extLst>
              <a:ext uri="{FF2B5EF4-FFF2-40B4-BE49-F238E27FC236}">
                <a16:creationId xmlns:a16="http://schemas.microsoft.com/office/drawing/2014/main" id="{816464FB-AEF6-9741-80EC-07687BEEDC0D}"/>
              </a:ext>
            </a:extLst>
          </p:cNvPr>
          <p:cNvSpPr>
            <a:spLocks noGrp="1"/>
          </p:cNvSpPr>
          <p:nvPr>
            <p:ph type="body" idx="41" hasCustomPrompt="1"/>
          </p:nvPr>
        </p:nvSpPr>
        <p:spPr>
          <a:xfrm>
            <a:off x="6615104" y="1921635"/>
            <a:ext cx="774921" cy="572907"/>
          </a:xfrm>
        </p:spPr>
        <p:txBody>
          <a:bodyPr anchor="ctr" anchorCtr="0">
            <a:noAutofit/>
          </a:bodyPr>
          <a:lstStyle>
            <a:lvl1pPr marL="0" indent="0">
              <a:buNone/>
              <a:defRPr sz="40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00</a:t>
            </a:r>
          </a:p>
        </p:txBody>
      </p:sp>
      <p:sp>
        <p:nvSpPr>
          <p:cNvPr id="77" name="Espaço Reservado para Texto 2">
            <a:extLst>
              <a:ext uri="{FF2B5EF4-FFF2-40B4-BE49-F238E27FC236}">
                <a16:creationId xmlns:a16="http://schemas.microsoft.com/office/drawing/2014/main" id="{13715465-B92E-FB44-9700-8807EAD38232}"/>
              </a:ext>
            </a:extLst>
          </p:cNvPr>
          <p:cNvSpPr>
            <a:spLocks noGrp="1"/>
          </p:cNvSpPr>
          <p:nvPr>
            <p:ph type="body" idx="42" hasCustomPrompt="1"/>
          </p:nvPr>
        </p:nvSpPr>
        <p:spPr>
          <a:xfrm>
            <a:off x="7308786" y="1925794"/>
            <a:ext cx="3670137" cy="400850"/>
          </a:xfrm>
        </p:spPr>
        <p:txBody>
          <a:bodyPr anchor="b">
            <a:noAutofit/>
          </a:bodyPr>
          <a:lstStyle>
            <a:lvl1pPr marL="0" indent="0">
              <a:buNone/>
              <a:defRPr sz="28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(font 28)</a:t>
            </a:r>
          </a:p>
        </p:txBody>
      </p:sp>
      <p:sp>
        <p:nvSpPr>
          <p:cNvPr id="78" name="Espaço Reservado para Texto 2">
            <a:extLst>
              <a:ext uri="{FF2B5EF4-FFF2-40B4-BE49-F238E27FC236}">
                <a16:creationId xmlns:a16="http://schemas.microsoft.com/office/drawing/2014/main" id="{A760BBB4-8644-BB4E-A40E-ADD8CBF20F0F}"/>
              </a:ext>
            </a:extLst>
          </p:cNvPr>
          <p:cNvSpPr>
            <a:spLocks noGrp="1"/>
          </p:cNvSpPr>
          <p:nvPr>
            <p:ph type="body" idx="43" hasCustomPrompt="1"/>
          </p:nvPr>
        </p:nvSpPr>
        <p:spPr>
          <a:xfrm>
            <a:off x="7311402" y="2247164"/>
            <a:ext cx="3662227" cy="397761"/>
          </a:xfrm>
        </p:spPr>
        <p:txBody>
          <a:bodyPr anchor="t" anchorCtr="0">
            <a:noAutofit/>
          </a:bodyPr>
          <a:lstStyle>
            <a:lvl1pPr marL="0" indent="0">
              <a:lnSpc>
                <a:spcPct val="100000"/>
              </a:lnSpc>
              <a:buNone/>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description (font 14)</a:t>
            </a:r>
          </a:p>
        </p:txBody>
      </p:sp>
      <p:sp>
        <p:nvSpPr>
          <p:cNvPr id="79" name="Espaço Reservado para Texto 2">
            <a:extLst>
              <a:ext uri="{FF2B5EF4-FFF2-40B4-BE49-F238E27FC236}">
                <a16:creationId xmlns:a16="http://schemas.microsoft.com/office/drawing/2014/main" id="{04CD5BE6-62DB-3042-9F63-152655565801}"/>
              </a:ext>
            </a:extLst>
          </p:cNvPr>
          <p:cNvSpPr>
            <a:spLocks noGrp="1"/>
          </p:cNvSpPr>
          <p:nvPr>
            <p:ph type="body" idx="44" hasCustomPrompt="1"/>
          </p:nvPr>
        </p:nvSpPr>
        <p:spPr>
          <a:xfrm>
            <a:off x="6615104" y="4223385"/>
            <a:ext cx="774921" cy="572907"/>
          </a:xfrm>
        </p:spPr>
        <p:txBody>
          <a:bodyPr anchor="ctr" anchorCtr="0">
            <a:noAutofit/>
          </a:bodyPr>
          <a:lstStyle>
            <a:lvl1pPr marL="0" indent="0">
              <a:buNone/>
              <a:defRPr sz="4000" b="1">
                <a:solidFill>
                  <a:srgbClr val="43DEAB"/>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00</a:t>
            </a:r>
          </a:p>
        </p:txBody>
      </p:sp>
      <p:sp>
        <p:nvSpPr>
          <p:cNvPr id="80" name="Espaço Reservado para Texto 2">
            <a:extLst>
              <a:ext uri="{FF2B5EF4-FFF2-40B4-BE49-F238E27FC236}">
                <a16:creationId xmlns:a16="http://schemas.microsoft.com/office/drawing/2014/main" id="{5B9923B5-6869-4C44-B520-FA4F396D2ADB}"/>
              </a:ext>
            </a:extLst>
          </p:cNvPr>
          <p:cNvSpPr>
            <a:spLocks noGrp="1"/>
          </p:cNvSpPr>
          <p:nvPr>
            <p:ph type="body" idx="45" hasCustomPrompt="1"/>
          </p:nvPr>
        </p:nvSpPr>
        <p:spPr>
          <a:xfrm>
            <a:off x="7308787" y="4227544"/>
            <a:ext cx="3669484" cy="400850"/>
          </a:xfrm>
        </p:spPr>
        <p:txBody>
          <a:bodyPr anchor="b">
            <a:noAutofit/>
          </a:bodyPr>
          <a:lstStyle>
            <a:lvl1pPr marL="0" indent="0">
              <a:buNone/>
              <a:defRPr sz="28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(font 28)</a:t>
            </a:r>
          </a:p>
        </p:txBody>
      </p:sp>
      <p:sp>
        <p:nvSpPr>
          <p:cNvPr id="81" name="Espaço Reservado para Texto 2">
            <a:extLst>
              <a:ext uri="{FF2B5EF4-FFF2-40B4-BE49-F238E27FC236}">
                <a16:creationId xmlns:a16="http://schemas.microsoft.com/office/drawing/2014/main" id="{DD40BA94-AC2D-4245-8D22-FA02670B2EA3}"/>
              </a:ext>
            </a:extLst>
          </p:cNvPr>
          <p:cNvSpPr>
            <a:spLocks noGrp="1"/>
          </p:cNvSpPr>
          <p:nvPr>
            <p:ph type="body" idx="46" hasCustomPrompt="1"/>
          </p:nvPr>
        </p:nvSpPr>
        <p:spPr>
          <a:xfrm>
            <a:off x="7311403" y="4548914"/>
            <a:ext cx="3661576" cy="397761"/>
          </a:xfrm>
        </p:spPr>
        <p:txBody>
          <a:bodyPr anchor="t" anchorCtr="0">
            <a:noAutofit/>
          </a:bodyPr>
          <a:lstStyle>
            <a:lvl1pPr marL="0" indent="0">
              <a:lnSpc>
                <a:spcPct val="100000"/>
              </a:lnSpc>
              <a:buNone/>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description (font 14)</a:t>
            </a:r>
          </a:p>
        </p:txBody>
      </p:sp>
      <p:sp>
        <p:nvSpPr>
          <p:cNvPr id="82" name="Espaço Reservado para Texto 2">
            <a:extLst>
              <a:ext uri="{FF2B5EF4-FFF2-40B4-BE49-F238E27FC236}">
                <a16:creationId xmlns:a16="http://schemas.microsoft.com/office/drawing/2014/main" id="{6D4F76CE-F86B-0F4B-805B-DC1821692583}"/>
              </a:ext>
            </a:extLst>
          </p:cNvPr>
          <p:cNvSpPr>
            <a:spLocks noGrp="1"/>
          </p:cNvSpPr>
          <p:nvPr>
            <p:ph type="body" idx="47" hasCustomPrompt="1"/>
          </p:nvPr>
        </p:nvSpPr>
        <p:spPr>
          <a:xfrm>
            <a:off x="2330387" y="2247164"/>
            <a:ext cx="3662227" cy="397761"/>
          </a:xfrm>
        </p:spPr>
        <p:txBody>
          <a:bodyPr anchor="t" anchorCtr="0">
            <a:noAutofit/>
          </a:bodyPr>
          <a:lstStyle>
            <a:lvl1pPr marL="0" indent="0">
              <a:lnSpc>
                <a:spcPct val="100000"/>
              </a:lnSpc>
              <a:buNone/>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Chapter description (font 14)</a:t>
            </a:r>
          </a:p>
        </p:txBody>
      </p:sp>
      <p:sp>
        <p:nvSpPr>
          <p:cNvPr id="86" name="Espaço Reservado para Texto 2">
            <a:extLst>
              <a:ext uri="{FF2B5EF4-FFF2-40B4-BE49-F238E27FC236}">
                <a16:creationId xmlns:a16="http://schemas.microsoft.com/office/drawing/2014/main" id="{3F01B6A7-C2DD-294A-9A83-4D9DEDE0B1C4}"/>
              </a:ext>
            </a:extLst>
          </p:cNvPr>
          <p:cNvSpPr>
            <a:spLocks noGrp="1"/>
          </p:cNvSpPr>
          <p:nvPr>
            <p:ph type="body" idx="1" hasCustomPrompt="1"/>
          </p:nvPr>
        </p:nvSpPr>
        <p:spPr>
          <a:xfrm>
            <a:off x="630220" y="379434"/>
            <a:ext cx="3427875" cy="454353"/>
          </a:xfrm>
        </p:spPr>
        <p:txBody>
          <a:bodyPr anchor="t" anchorCtr="0">
            <a:noAutofit/>
          </a:bodyPr>
          <a:lstStyle>
            <a:lvl1pPr marL="0" indent="0">
              <a:buNone/>
              <a:defRPr sz="32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Index (font 32)</a:t>
            </a:r>
          </a:p>
        </p:txBody>
      </p:sp>
      <p:sp>
        <p:nvSpPr>
          <p:cNvPr id="2" name="Marcador de fecha 1">
            <a:extLst>
              <a:ext uri="{FF2B5EF4-FFF2-40B4-BE49-F238E27FC236}">
                <a16:creationId xmlns:a16="http://schemas.microsoft.com/office/drawing/2014/main" id="{E3943CA3-DEB3-6648-8B50-F1B47128F2F1}"/>
              </a:ext>
            </a:extLst>
          </p:cNvPr>
          <p:cNvSpPr>
            <a:spLocks noGrp="1"/>
          </p:cNvSpPr>
          <p:nvPr>
            <p:ph type="dt" sz="half" idx="48"/>
          </p:nvPr>
        </p:nvSpPr>
        <p:spPr/>
        <p:txBody>
          <a:bodyPr/>
          <a:lstStyle/>
          <a:p>
            <a:fld id="{8D9B4A0B-3498-2A4C-961E-2DC02B10A926}" type="datetime4">
              <a:rPr lang="es-CO" smtClean="0"/>
              <a:t>16 de marzo de 2020</a:t>
            </a:fld>
            <a:endParaRPr lang="en-US"/>
          </a:p>
        </p:txBody>
      </p:sp>
      <p:sp>
        <p:nvSpPr>
          <p:cNvPr id="8" name="Marcador de número de diapositiva 7">
            <a:extLst>
              <a:ext uri="{FF2B5EF4-FFF2-40B4-BE49-F238E27FC236}">
                <a16:creationId xmlns:a16="http://schemas.microsoft.com/office/drawing/2014/main" id="{C40221F5-AC6E-DB4B-ACAD-EF9F277337B1}"/>
              </a:ext>
            </a:extLst>
          </p:cNvPr>
          <p:cNvSpPr>
            <a:spLocks noGrp="1"/>
          </p:cNvSpPr>
          <p:nvPr>
            <p:ph type="sldNum" sz="quarter" idx="50"/>
          </p:nvPr>
        </p:nvSpPr>
        <p:spPr/>
        <p:txBody>
          <a:bodyPr/>
          <a:lstStyle/>
          <a:p>
            <a:fld id="{AD6D3279-9C4E-C94A-B134-5F196FB90914}" type="slidenum">
              <a:rPr lang="es-CO" smtClean="0"/>
              <a:pPr/>
              <a:t>‹Nº›</a:t>
            </a:fld>
            <a:endParaRPr lang="es-CO"/>
          </a:p>
        </p:txBody>
      </p:sp>
      <p:grpSp>
        <p:nvGrpSpPr>
          <p:cNvPr id="29" name="Group 1">
            <a:extLst>
              <a:ext uri="{FF2B5EF4-FFF2-40B4-BE49-F238E27FC236}">
                <a16:creationId xmlns:a16="http://schemas.microsoft.com/office/drawing/2014/main" id="{70F99E01-C59D-B049-A779-44EE09861AB8}"/>
              </a:ext>
            </a:extLst>
          </p:cNvPr>
          <p:cNvGrpSpPr>
            <a:grpSpLocks/>
          </p:cNvGrpSpPr>
          <p:nvPr userDrawn="1"/>
        </p:nvGrpSpPr>
        <p:grpSpPr bwMode="auto">
          <a:xfrm>
            <a:off x="4002675" y="-5477187"/>
            <a:ext cx="8685718" cy="6179733"/>
            <a:chOff x="1087" y="821"/>
            <a:chExt cx="4433" cy="3154"/>
          </a:xfrm>
        </p:grpSpPr>
        <p:sp>
          <p:nvSpPr>
            <p:cNvPr id="30" name="Freeform 2">
              <a:extLst>
                <a:ext uri="{FF2B5EF4-FFF2-40B4-BE49-F238E27FC236}">
                  <a16:creationId xmlns:a16="http://schemas.microsoft.com/office/drawing/2014/main" id="{FE9B9962-D4E5-A145-AA9D-5D46C881BFFB}"/>
                </a:ext>
              </a:extLst>
            </p:cNvPr>
            <p:cNvSpPr>
              <a:spLocks noChangeArrowheads="1"/>
            </p:cNvSpPr>
            <p:nvPr/>
          </p:nvSpPr>
          <p:spPr bwMode="auto">
            <a:xfrm>
              <a:off x="1161" y="595"/>
              <a:ext cx="4426" cy="4049"/>
            </a:xfrm>
            <a:custGeom>
              <a:avLst/>
              <a:gdLst>
                <a:gd name="T0" fmla="*/ 19158 w 19524"/>
                <a:gd name="T1" fmla="*/ 3409 h 17858"/>
                <a:gd name="T2" fmla="*/ 19158 w 19524"/>
                <a:gd name="T3" fmla="*/ 3409 h 17858"/>
                <a:gd name="T4" fmla="*/ 8482 w 19524"/>
                <a:gd name="T5" fmla="*/ 3100 h 17858"/>
                <a:gd name="T6" fmla="*/ 540 w 19524"/>
                <a:gd name="T7" fmla="*/ 11437 h 17858"/>
                <a:gd name="T8" fmla="*/ 13655 w 19524"/>
                <a:gd name="T9" fmla="*/ 14162 h 17858"/>
                <a:gd name="T10" fmla="*/ 19158 w 19524"/>
                <a:gd name="T11" fmla="*/ 3409 h 17858"/>
              </a:gdLst>
              <a:ahLst/>
              <a:cxnLst>
                <a:cxn ang="0">
                  <a:pos x="T0" y="T1"/>
                </a:cxn>
                <a:cxn ang="0">
                  <a:pos x="T2" y="T3"/>
                </a:cxn>
                <a:cxn ang="0">
                  <a:pos x="T4" y="T5"/>
                </a:cxn>
                <a:cxn ang="0">
                  <a:pos x="T6" y="T7"/>
                </a:cxn>
                <a:cxn ang="0">
                  <a:pos x="T8" y="T9"/>
                </a:cxn>
                <a:cxn ang="0">
                  <a:pos x="T10" y="T11"/>
                </a:cxn>
              </a:cxnLst>
              <a:rect l="0" t="0" r="r" b="b"/>
              <a:pathLst>
                <a:path w="19524" h="17858">
                  <a:moveTo>
                    <a:pt x="19158" y="3409"/>
                  </a:moveTo>
                  <a:lnTo>
                    <a:pt x="19158" y="3409"/>
                  </a:lnTo>
                  <a:cubicBezTo>
                    <a:pt x="18805" y="0"/>
                    <a:pt x="14901" y="2934"/>
                    <a:pt x="8482" y="3100"/>
                  </a:cubicBezTo>
                  <a:cubicBezTo>
                    <a:pt x="1599" y="3276"/>
                    <a:pt x="0" y="9617"/>
                    <a:pt x="540" y="11437"/>
                  </a:cubicBezTo>
                  <a:cubicBezTo>
                    <a:pt x="1787" y="15629"/>
                    <a:pt x="6927" y="8922"/>
                    <a:pt x="13655" y="14162"/>
                  </a:cubicBezTo>
                  <a:cubicBezTo>
                    <a:pt x="18420" y="17857"/>
                    <a:pt x="19523"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31" name="Freeform 3">
              <a:extLst>
                <a:ext uri="{FF2B5EF4-FFF2-40B4-BE49-F238E27FC236}">
                  <a16:creationId xmlns:a16="http://schemas.microsoft.com/office/drawing/2014/main" id="{1C237FF1-E02B-5B42-8ADC-EF5BFA47DDE7}"/>
                </a:ext>
              </a:extLst>
            </p:cNvPr>
            <p:cNvSpPr>
              <a:spLocks noChangeArrowheads="1"/>
            </p:cNvSpPr>
            <p:nvPr/>
          </p:nvSpPr>
          <p:spPr bwMode="auto">
            <a:xfrm>
              <a:off x="986" y="420"/>
              <a:ext cx="4426" cy="4049"/>
            </a:xfrm>
            <a:custGeom>
              <a:avLst/>
              <a:gdLst>
                <a:gd name="T0" fmla="*/ 19158 w 19523"/>
                <a:gd name="T1" fmla="*/ 3409 h 17858"/>
                <a:gd name="T2" fmla="*/ 19158 w 19523"/>
                <a:gd name="T3" fmla="*/ 3409 h 17858"/>
                <a:gd name="T4" fmla="*/ 8471 w 19523"/>
                <a:gd name="T5" fmla="*/ 3100 h 17858"/>
                <a:gd name="T6" fmla="*/ 540 w 19523"/>
                <a:gd name="T7" fmla="*/ 11437 h 17858"/>
                <a:gd name="T8" fmla="*/ 13654 w 19523"/>
                <a:gd name="T9" fmla="*/ 14161 h 17858"/>
                <a:gd name="T10" fmla="*/ 19158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58" y="3409"/>
                  </a:moveTo>
                  <a:lnTo>
                    <a:pt x="19158" y="3409"/>
                  </a:lnTo>
                  <a:cubicBezTo>
                    <a:pt x="18806" y="0"/>
                    <a:pt x="14901" y="2934"/>
                    <a:pt x="8471" y="3100"/>
                  </a:cubicBezTo>
                  <a:cubicBezTo>
                    <a:pt x="1599" y="3276"/>
                    <a:pt x="0" y="9617"/>
                    <a:pt x="540" y="11437"/>
                  </a:cubicBezTo>
                  <a:cubicBezTo>
                    <a:pt x="1787" y="15617"/>
                    <a:pt x="6927" y="8923"/>
                    <a:pt x="13654" y="14161"/>
                  </a:cubicBezTo>
                  <a:cubicBezTo>
                    <a:pt x="18419" y="17857"/>
                    <a:pt x="19522"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32" name="Freeform 4">
              <a:extLst>
                <a:ext uri="{FF2B5EF4-FFF2-40B4-BE49-F238E27FC236}">
                  <a16:creationId xmlns:a16="http://schemas.microsoft.com/office/drawing/2014/main" id="{5163068F-3857-5F49-9DC2-D244041E4FD6}"/>
                </a:ext>
              </a:extLst>
            </p:cNvPr>
            <p:cNvSpPr>
              <a:spLocks noChangeArrowheads="1"/>
            </p:cNvSpPr>
            <p:nvPr/>
          </p:nvSpPr>
          <p:spPr bwMode="auto">
            <a:xfrm>
              <a:off x="1066" y="500"/>
              <a:ext cx="4426" cy="4049"/>
            </a:xfrm>
            <a:custGeom>
              <a:avLst/>
              <a:gdLst>
                <a:gd name="T0" fmla="*/ 19169 w 19523"/>
                <a:gd name="T1" fmla="*/ 3409 h 17858"/>
                <a:gd name="T2" fmla="*/ 19169 w 19523"/>
                <a:gd name="T3" fmla="*/ 3409 h 17858"/>
                <a:gd name="T4" fmla="*/ 8482 w 19523"/>
                <a:gd name="T5" fmla="*/ 3100 h 17858"/>
                <a:gd name="T6" fmla="*/ 551 w 19523"/>
                <a:gd name="T7" fmla="*/ 11437 h 17858"/>
                <a:gd name="T8" fmla="*/ 13654 w 19523"/>
                <a:gd name="T9" fmla="*/ 14161 h 17858"/>
                <a:gd name="T10" fmla="*/ 19169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69" y="3409"/>
                  </a:moveTo>
                  <a:lnTo>
                    <a:pt x="19169" y="3409"/>
                  </a:lnTo>
                  <a:cubicBezTo>
                    <a:pt x="18805" y="0"/>
                    <a:pt x="14901" y="2934"/>
                    <a:pt x="8482" y="3100"/>
                  </a:cubicBezTo>
                  <a:cubicBezTo>
                    <a:pt x="1599" y="3276"/>
                    <a:pt x="0" y="9617"/>
                    <a:pt x="551" y="11437"/>
                  </a:cubicBezTo>
                  <a:cubicBezTo>
                    <a:pt x="1787" y="15629"/>
                    <a:pt x="6927" y="8922"/>
                    <a:pt x="13654" y="14161"/>
                  </a:cubicBezTo>
                  <a:cubicBezTo>
                    <a:pt x="18419" y="17857"/>
                    <a:pt x="19522" y="6828"/>
                    <a:pt x="19169"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grpSp>
    </p:spTree>
    <p:extLst>
      <p:ext uri="{BB962C8B-B14F-4D97-AF65-F5344CB8AC3E}">
        <p14:creationId xmlns:p14="http://schemas.microsoft.com/office/powerpoint/2010/main" val="1538844947"/>
      </p:ext>
    </p:extLst>
  </p:cSld>
  <p:clrMapOvr>
    <a:masterClrMapping/>
  </p:clrMapOvr>
  <p:transition spd="slow">
    <p:push dir="u"/>
  </p:transition>
  <p:extLst>
    <p:ext uri="{DCECCB84-F9BA-43D5-87BE-67443E8EF086}">
      <p15:sldGuideLst xmlns:p15="http://schemas.microsoft.com/office/powerpoint/2012/main">
        <p15:guide id="1" orient="horz" pos="527">
          <p15:clr>
            <a:srgbClr val="FBAE40"/>
          </p15:clr>
        </p15:guide>
        <p15:guide id="2" pos="2275">
          <p15:clr>
            <a:srgbClr val="C35EA4"/>
          </p15:clr>
        </p15:guide>
        <p15:guide id="3" pos="461">
          <p15:clr>
            <a:srgbClr val="FBAE40"/>
          </p15:clr>
        </p15:guide>
        <p15:guide id="4" orient="horz" pos="2228">
          <p15:clr>
            <a:srgbClr val="FBAE40"/>
          </p15:clr>
        </p15:guide>
        <p15:guide id="5" orient="horz" pos="2001">
          <p15:clr>
            <a:srgbClr val="FBAE40"/>
          </p15:clr>
        </p15:guide>
        <p15:guide id="6" orient="horz" pos="1207">
          <p15:clr>
            <a:srgbClr val="FBAE40"/>
          </p15:clr>
        </p15:guide>
        <p15:guide id="7" orient="horz" pos="2682">
          <p15:clr>
            <a:srgbClr val="FBAE40"/>
          </p15:clr>
        </p15:guide>
        <p15:guide id="8" orient="horz" pos="2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pirational sentence">
    <p:spTree>
      <p:nvGrpSpPr>
        <p:cNvPr id="1" name=""/>
        <p:cNvGrpSpPr/>
        <p:nvPr/>
      </p:nvGrpSpPr>
      <p:grpSpPr>
        <a:xfrm>
          <a:off x="0" y="0"/>
          <a:ext cx="0" cy="0"/>
          <a:chOff x="0" y="0"/>
          <a:chExt cx="0" cy="0"/>
        </a:xfrm>
      </p:grpSpPr>
      <p:grpSp>
        <p:nvGrpSpPr>
          <p:cNvPr id="12" name="Group 1">
            <a:extLst>
              <a:ext uri="{FF2B5EF4-FFF2-40B4-BE49-F238E27FC236}">
                <a16:creationId xmlns:a16="http://schemas.microsoft.com/office/drawing/2014/main" id="{4272DBC0-C0CC-A947-998C-32317974E8E2}"/>
              </a:ext>
            </a:extLst>
          </p:cNvPr>
          <p:cNvGrpSpPr>
            <a:grpSpLocks/>
          </p:cNvGrpSpPr>
          <p:nvPr userDrawn="1"/>
        </p:nvGrpSpPr>
        <p:grpSpPr bwMode="auto">
          <a:xfrm>
            <a:off x="772206" y="4295214"/>
            <a:ext cx="10419771" cy="7413481"/>
            <a:chOff x="1087" y="821"/>
            <a:chExt cx="4433" cy="3154"/>
          </a:xfrm>
        </p:grpSpPr>
        <p:sp>
          <p:nvSpPr>
            <p:cNvPr id="13" name="Freeform 2">
              <a:extLst>
                <a:ext uri="{FF2B5EF4-FFF2-40B4-BE49-F238E27FC236}">
                  <a16:creationId xmlns:a16="http://schemas.microsoft.com/office/drawing/2014/main" id="{2D735F61-A718-EE40-ADC1-CD6CF7AD7AA7}"/>
                </a:ext>
              </a:extLst>
            </p:cNvPr>
            <p:cNvSpPr>
              <a:spLocks noChangeArrowheads="1"/>
            </p:cNvSpPr>
            <p:nvPr/>
          </p:nvSpPr>
          <p:spPr bwMode="auto">
            <a:xfrm>
              <a:off x="1161" y="595"/>
              <a:ext cx="4426" cy="4049"/>
            </a:xfrm>
            <a:custGeom>
              <a:avLst/>
              <a:gdLst>
                <a:gd name="T0" fmla="*/ 19158 w 19524"/>
                <a:gd name="T1" fmla="*/ 3409 h 17858"/>
                <a:gd name="T2" fmla="*/ 19158 w 19524"/>
                <a:gd name="T3" fmla="*/ 3409 h 17858"/>
                <a:gd name="T4" fmla="*/ 8482 w 19524"/>
                <a:gd name="T5" fmla="*/ 3100 h 17858"/>
                <a:gd name="T6" fmla="*/ 540 w 19524"/>
                <a:gd name="T7" fmla="*/ 11437 h 17858"/>
                <a:gd name="T8" fmla="*/ 13655 w 19524"/>
                <a:gd name="T9" fmla="*/ 14162 h 17858"/>
                <a:gd name="T10" fmla="*/ 19158 w 19524"/>
                <a:gd name="T11" fmla="*/ 3409 h 17858"/>
              </a:gdLst>
              <a:ahLst/>
              <a:cxnLst>
                <a:cxn ang="0">
                  <a:pos x="T0" y="T1"/>
                </a:cxn>
                <a:cxn ang="0">
                  <a:pos x="T2" y="T3"/>
                </a:cxn>
                <a:cxn ang="0">
                  <a:pos x="T4" y="T5"/>
                </a:cxn>
                <a:cxn ang="0">
                  <a:pos x="T6" y="T7"/>
                </a:cxn>
                <a:cxn ang="0">
                  <a:pos x="T8" y="T9"/>
                </a:cxn>
                <a:cxn ang="0">
                  <a:pos x="T10" y="T11"/>
                </a:cxn>
              </a:cxnLst>
              <a:rect l="0" t="0" r="r" b="b"/>
              <a:pathLst>
                <a:path w="19524" h="17858">
                  <a:moveTo>
                    <a:pt x="19158" y="3409"/>
                  </a:moveTo>
                  <a:lnTo>
                    <a:pt x="19158" y="3409"/>
                  </a:lnTo>
                  <a:cubicBezTo>
                    <a:pt x="18805" y="0"/>
                    <a:pt x="14901" y="2934"/>
                    <a:pt x="8482" y="3100"/>
                  </a:cubicBezTo>
                  <a:cubicBezTo>
                    <a:pt x="1599" y="3276"/>
                    <a:pt x="0" y="9617"/>
                    <a:pt x="540" y="11437"/>
                  </a:cubicBezTo>
                  <a:cubicBezTo>
                    <a:pt x="1787" y="15629"/>
                    <a:pt x="6927" y="8922"/>
                    <a:pt x="13655" y="14162"/>
                  </a:cubicBezTo>
                  <a:cubicBezTo>
                    <a:pt x="18420" y="17857"/>
                    <a:pt x="19523"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7" name="Freeform 3">
              <a:extLst>
                <a:ext uri="{FF2B5EF4-FFF2-40B4-BE49-F238E27FC236}">
                  <a16:creationId xmlns:a16="http://schemas.microsoft.com/office/drawing/2014/main" id="{B4F59FD2-73BB-A841-B46B-0E5F6940C128}"/>
                </a:ext>
              </a:extLst>
            </p:cNvPr>
            <p:cNvSpPr>
              <a:spLocks noChangeArrowheads="1"/>
            </p:cNvSpPr>
            <p:nvPr/>
          </p:nvSpPr>
          <p:spPr bwMode="auto">
            <a:xfrm>
              <a:off x="986" y="420"/>
              <a:ext cx="4426" cy="4049"/>
            </a:xfrm>
            <a:custGeom>
              <a:avLst/>
              <a:gdLst>
                <a:gd name="T0" fmla="*/ 19158 w 19523"/>
                <a:gd name="T1" fmla="*/ 3409 h 17858"/>
                <a:gd name="T2" fmla="*/ 19158 w 19523"/>
                <a:gd name="T3" fmla="*/ 3409 h 17858"/>
                <a:gd name="T4" fmla="*/ 8471 w 19523"/>
                <a:gd name="T5" fmla="*/ 3100 h 17858"/>
                <a:gd name="T6" fmla="*/ 540 w 19523"/>
                <a:gd name="T7" fmla="*/ 11437 h 17858"/>
                <a:gd name="T8" fmla="*/ 13654 w 19523"/>
                <a:gd name="T9" fmla="*/ 14161 h 17858"/>
                <a:gd name="T10" fmla="*/ 19158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58" y="3409"/>
                  </a:moveTo>
                  <a:lnTo>
                    <a:pt x="19158" y="3409"/>
                  </a:lnTo>
                  <a:cubicBezTo>
                    <a:pt x="18806" y="0"/>
                    <a:pt x="14901" y="2934"/>
                    <a:pt x="8471" y="3100"/>
                  </a:cubicBezTo>
                  <a:cubicBezTo>
                    <a:pt x="1599" y="3276"/>
                    <a:pt x="0" y="9617"/>
                    <a:pt x="540" y="11437"/>
                  </a:cubicBezTo>
                  <a:cubicBezTo>
                    <a:pt x="1787" y="15617"/>
                    <a:pt x="6927" y="8923"/>
                    <a:pt x="13654" y="14161"/>
                  </a:cubicBezTo>
                  <a:cubicBezTo>
                    <a:pt x="18419" y="17857"/>
                    <a:pt x="19522" y="6828"/>
                    <a:pt x="19158"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18" name="Freeform 4">
              <a:extLst>
                <a:ext uri="{FF2B5EF4-FFF2-40B4-BE49-F238E27FC236}">
                  <a16:creationId xmlns:a16="http://schemas.microsoft.com/office/drawing/2014/main" id="{D2C902AD-B302-E145-9B1A-5D93647305E4}"/>
                </a:ext>
              </a:extLst>
            </p:cNvPr>
            <p:cNvSpPr>
              <a:spLocks noChangeArrowheads="1"/>
            </p:cNvSpPr>
            <p:nvPr/>
          </p:nvSpPr>
          <p:spPr bwMode="auto">
            <a:xfrm>
              <a:off x="1066" y="500"/>
              <a:ext cx="4426" cy="4049"/>
            </a:xfrm>
            <a:custGeom>
              <a:avLst/>
              <a:gdLst>
                <a:gd name="T0" fmla="*/ 19169 w 19523"/>
                <a:gd name="T1" fmla="*/ 3409 h 17858"/>
                <a:gd name="T2" fmla="*/ 19169 w 19523"/>
                <a:gd name="T3" fmla="*/ 3409 h 17858"/>
                <a:gd name="T4" fmla="*/ 8482 w 19523"/>
                <a:gd name="T5" fmla="*/ 3100 h 17858"/>
                <a:gd name="T6" fmla="*/ 551 w 19523"/>
                <a:gd name="T7" fmla="*/ 11437 h 17858"/>
                <a:gd name="T8" fmla="*/ 13654 w 19523"/>
                <a:gd name="T9" fmla="*/ 14161 h 17858"/>
                <a:gd name="T10" fmla="*/ 19169 w 19523"/>
                <a:gd name="T11" fmla="*/ 3409 h 17858"/>
              </a:gdLst>
              <a:ahLst/>
              <a:cxnLst>
                <a:cxn ang="0">
                  <a:pos x="T0" y="T1"/>
                </a:cxn>
                <a:cxn ang="0">
                  <a:pos x="T2" y="T3"/>
                </a:cxn>
                <a:cxn ang="0">
                  <a:pos x="T4" y="T5"/>
                </a:cxn>
                <a:cxn ang="0">
                  <a:pos x="T6" y="T7"/>
                </a:cxn>
                <a:cxn ang="0">
                  <a:pos x="T8" y="T9"/>
                </a:cxn>
                <a:cxn ang="0">
                  <a:pos x="T10" y="T11"/>
                </a:cxn>
              </a:cxnLst>
              <a:rect l="0" t="0" r="r" b="b"/>
              <a:pathLst>
                <a:path w="19523" h="17858">
                  <a:moveTo>
                    <a:pt x="19169" y="3409"/>
                  </a:moveTo>
                  <a:lnTo>
                    <a:pt x="19169" y="3409"/>
                  </a:lnTo>
                  <a:cubicBezTo>
                    <a:pt x="18805" y="0"/>
                    <a:pt x="14901" y="2934"/>
                    <a:pt x="8482" y="3100"/>
                  </a:cubicBezTo>
                  <a:cubicBezTo>
                    <a:pt x="1599" y="3276"/>
                    <a:pt x="0" y="9617"/>
                    <a:pt x="551" y="11437"/>
                  </a:cubicBezTo>
                  <a:cubicBezTo>
                    <a:pt x="1787" y="15629"/>
                    <a:pt x="6927" y="8922"/>
                    <a:pt x="13654" y="14161"/>
                  </a:cubicBezTo>
                  <a:cubicBezTo>
                    <a:pt x="18419" y="17857"/>
                    <a:pt x="19522" y="6828"/>
                    <a:pt x="19169" y="3409"/>
                  </a:cubicBezTo>
                </a:path>
              </a:pathLst>
            </a:custGeom>
            <a:noFill/>
            <a:ln w="25400" cap="flat">
              <a:gradFill>
                <a:gsLst>
                  <a:gs pos="0">
                    <a:srgbClr val="43DEAB"/>
                  </a:gs>
                  <a:gs pos="100000">
                    <a:srgbClr val="82BF70"/>
                  </a:gs>
                </a:gsLst>
                <a:lin ang="10800000" scaled="0"/>
              </a:gra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grpSp>
      <p:sp>
        <p:nvSpPr>
          <p:cNvPr id="8" name="Título 1">
            <a:extLst>
              <a:ext uri="{FF2B5EF4-FFF2-40B4-BE49-F238E27FC236}">
                <a16:creationId xmlns:a16="http://schemas.microsoft.com/office/drawing/2014/main" id="{E5D3F27B-F11C-6941-B007-92604363C626}"/>
              </a:ext>
            </a:extLst>
          </p:cNvPr>
          <p:cNvSpPr>
            <a:spLocks noGrp="1"/>
          </p:cNvSpPr>
          <p:nvPr>
            <p:ph type="ctrTitle" hasCustomPrompt="1"/>
          </p:nvPr>
        </p:nvSpPr>
        <p:spPr>
          <a:xfrm>
            <a:off x="1527736" y="1727044"/>
            <a:ext cx="6445832" cy="1533904"/>
          </a:xfrm>
        </p:spPr>
        <p:txBody>
          <a:bodyPr anchor="t" anchorCtr="0">
            <a:noAutofit/>
          </a:bodyPr>
          <a:lstStyle>
            <a:lvl1pPr algn="l">
              <a:defRPr sz="4000">
                <a:solidFill>
                  <a:schemeClr val="bg1"/>
                </a:solidFill>
                <a:latin typeface="Century Gothic" panose="020B0502020202020204" pitchFamily="34" charset="0"/>
              </a:defRPr>
            </a:lvl1pPr>
          </a:lstStyle>
          <a:p>
            <a:r>
              <a:rPr lang="en-US" noProof="0"/>
              <a:t>Inspirational sentence – up to 2 lines (font 40)</a:t>
            </a:r>
          </a:p>
        </p:txBody>
      </p:sp>
      <p:sp>
        <p:nvSpPr>
          <p:cNvPr id="9" name="Subtítulo 2">
            <a:extLst>
              <a:ext uri="{FF2B5EF4-FFF2-40B4-BE49-F238E27FC236}">
                <a16:creationId xmlns:a16="http://schemas.microsoft.com/office/drawing/2014/main" id="{9733A14A-6D10-0E41-920E-D1A4E9187C18}"/>
              </a:ext>
            </a:extLst>
          </p:cNvPr>
          <p:cNvSpPr>
            <a:spLocks noGrp="1"/>
          </p:cNvSpPr>
          <p:nvPr>
            <p:ph type="subTitle" idx="1" hasCustomPrompt="1"/>
          </p:nvPr>
        </p:nvSpPr>
        <p:spPr>
          <a:xfrm>
            <a:off x="1527737" y="3896824"/>
            <a:ext cx="4889996" cy="1655762"/>
          </a:xfrm>
        </p:spPr>
        <p:txBody>
          <a:bodyPr>
            <a:noAutofit/>
          </a:bodyPr>
          <a:lstStyle>
            <a:lvl1pPr marL="0" indent="0" algn="l">
              <a:lnSpc>
                <a:spcPct val="100000"/>
              </a:lnSpc>
              <a:buNone/>
              <a:defRPr sz="2000">
                <a:solidFill>
                  <a:schemeClr val="bg1"/>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Complementary text – up to 2 lines (font 20)</a:t>
            </a:r>
          </a:p>
        </p:txBody>
      </p:sp>
      <p:sp>
        <p:nvSpPr>
          <p:cNvPr id="5" name="Marcador de fecha 4">
            <a:extLst>
              <a:ext uri="{FF2B5EF4-FFF2-40B4-BE49-F238E27FC236}">
                <a16:creationId xmlns:a16="http://schemas.microsoft.com/office/drawing/2014/main" id="{5D29DA74-F572-1448-9334-74E264A4F6A7}"/>
              </a:ext>
            </a:extLst>
          </p:cNvPr>
          <p:cNvSpPr>
            <a:spLocks noGrp="1"/>
          </p:cNvSpPr>
          <p:nvPr>
            <p:ph type="dt" sz="half" idx="10"/>
          </p:nvPr>
        </p:nvSpPr>
        <p:spPr/>
        <p:txBody>
          <a:bodyPr/>
          <a:lstStyle>
            <a:lvl1pPr>
              <a:defRPr>
                <a:solidFill>
                  <a:schemeClr val="bg1"/>
                </a:solidFill>
              </a:defRPr>
            </a:lvl1pPr>
          </a:lstStyle>
          <a:p>
            <a:fld id="{E6F1831A-23A8-C441-9D3D-2C93B9BD26F2}" type="datetime4">
              <a:rPr lang="es-CO" smtClean="0"/>
              <a:t>16 de marzo de 2020</a:t>
            </a:fld>
            <a:endParaRPr lang="es-CO"/>
          </a:p>
        </p:txBody>
      </p:sp>
      <p:sp>
        <p:nvSpPr>
          <p:cNvPr id="7" name="Marcador de número de diapositiva 6">
            <a:extLst>
              <a:ext uri="{FF2B5EF4-FFF2-40B4-BE49-F238E27FC236}">
                <a16:creationId xmlns:a16="http://schemas.microsoft.com/office/drawing/2014/main" id="{59F8F158-2AE6-AB49-8C71-8E800F4F5F9D}"/>
              </a:ext>
            </a:extLst>
          </p:cNvPr>
          <p:cNvSpPr>
            <a:spLocks noGrp="1"/>
          </p:cNvSpPr>
          <p:nvPr>
            <p:ph type="sldNum" sz="quarter" idx="12"/>
          </p:nvPr>
        </p:nvSpPr>
        <p:spPr/>
        <p:txBody>
          <a:bodyPr/>
          <a:lstStyle>
            <a:lvl1pPr>
              <a:defRPr>
                <a:solidFill>
                  <a:schemeClr val="bg1"/>
                </a:solidFill>
              </a:defRPr>
            </a:lvl1pPr>
          </a:lstStyle>
          <a:p>
            <a:fld id="{AD6D3279-9C4E-C94A-B134-5F196FB90914}" type="slidenum">
              <a:rPr lang="es-CO" smtClean="0"/>
              <a:pPr/>
              <a:t>‹Nº›</a:t>
            </a:fld>
            <a:endParaRPr lang="es-CO"/>
          </a:p>
        </p:txBody>
      </p:sp>
    </p:spTree>
    <p:extLst>
      <p:ext uri="{BB962C8B-B14F-4D97-AF65-F5344CB8AC3E}">
        <p14:creationId xmlns:p14="http://schemas.microsoft.com/office/powerpoint/2010/main" val="266736244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 1 column">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D6C072C-8288-5B45-BB9F-16ACF77F0781}"/>
              </a:ext>
            </a:extLst>
          </p:cNvPr>
          <p:cNvSpPr>
            <a:spLocks noGrp="1"/>
          </p:cNvSpPr>
          <p:nvPr>
            <p:ph sz="half" idx="1" hasCustomPrompt="1"/>
          </p:nvPr>
        </p:nvSpPr>
        <p:spPr>
          <a:xfrm>
            <a:off x="654113" y="2257568"/>
            <a:ext cx="10395910" cy="3685848"/>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Century Gothic" panose="020B0502020202020204" pitchFamily="34" charset="0"/>
              </a:defRPr>
            </a:lvl1pPr>
            <a:lvl2pPr marL="457200" indent="0">
              <a:buNone/>
              <a:defRPr>
                <a:latin typeface="Century Gothic" panose="020B0502020202020204" pitchFamily="34" charset="0"/>
              </a:defRPr>
            </a:lvl2pPr>
            <a:lvl3pPr marL="914400" indent="0">
              <a:buNone/>
              <a:defRPr>
                <a:latin typeface="Century Gothic" panose="020B0502020202020204" pitchFamily="34" charset="0"/>
              </a:defRPr>
            </a:lvl3pPr>
            <a:lvl4pPr marL="1371600" indent="0">
              <a:buNone/>
              <a:defRPr>
                <a:latin typeface="Century Gothic" panose="020B0502020202020204" pitchFamily="34" charset="0"/>
              </a:defRPr>
            </a:lvl4pPr>
            <a:lvl5pPr marL="1828800" indent="0">
              <a:buNone/>
              <a:defRPr>
                <a:latin typeface="Century Gothic" panose="020B0502020202020204" pitchFamily="34" charset="0"/>
              </a:defRPr>
            </a:lvl5pPr>
          </a:lstStyle>
          <a:p>
            <a:pPr lvl="0"/>
            <a:r>
              <a:rPr lang="en-US" noProof="0"/>
              <a:t>Text – up to 10 lines (font 16)</a:t>
            </a:r>
          </a:p>
        </p:txBody>
      </p:sp>
      <p:sp>
        <p:nvSpPr>
          <p:cNvPr id="8" name="Espaço Reservado para Texto 2">
            <a:extLst>
              <a:ext uri="{FF2B5EF4-FFF2-40B4-BE49-F238E27FC236}">
                <a16:creationId xmlns:a16="http://schemas.microsoft.com/office/drawing/2014/main" id="{CBA7D27C-BCE1-2A48-99D3-9AC25118A3AB}"/>
              </a:ext>
            </a:extLst>
          </p:cNvPr>
          <p:cNvSpPr>
            <a:spLocks noGrp="1"/>
          </p:cNvSpPr>
          <p:nvPr>
            <p:ph type="body" idx="13" hasCustomPrompt="1"/>
          </p:nvPr>
        </p:nvSpPr>
        <p:spPr>
          <a:xfrm>
            <a:off x="654113" y="379434"/>
            <a:ext cx="10128186" cy="454353"/>
          </a:xfrm>
        </p:spPr>
        <p:txBody>
          <a:bodyPr anchor="t" anchorCtr="0">
            <a:noAutofit/>
          </a:bodyPr>
          <a:lstStyle>
            <a:lvl1pPr marL="0" indent="0">
              <a:buNone/>
              <a:defRPr sz="3200" b="1">
                <a:solidFill>
                  <a:srgbClr val="8A9899"/>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Title (font 32)</a:t>
            </a:r>
          </a:p>
        </p:txBody>
      </p:sp>
      <p:sp>
        <p:nvSpPr>
          <p:cNvPr id="14" name="Espaço Reservado para Texto 2">
            <a:extLst>
              <a:ext uri="{FF2B5EF4-FFF2-40B4-BE49-F238E27FC236}">
                <a16:creationId xmlns:a16="http://schemas.microsoft.com/office/drawing/2014/main" id="{D5276FDB-D5EA-7940-B1F0-A155F73136E9}"/>
              </a:ext>
            </a:extLst>
          </p:cNvPr>
          <p:cNvSpPr>
            <a:spLocks noGrp="1"/>
          </p:cNvSpPr>
          <p:nvPr>
            <p:ph type="body" idx="32" hasCustomPrompt="1"/>
          </p:nvPr>
        </p:nvSpPr>
        <p:spPr>
          <a:xfrm>
            <a:off x="654112" y="1082687"/>
            <a:ext cx="10128187" cy="877867"/>
          </a:xfrm>
        </p:spPr>
        <p:txBody>
          <a:bodyPr anchor="t" anchorCtr="0">
            <a:noAutofit/>
          </a:bodyPr>
          <a:lstStyle>
            <a:lvl1pPr marL="0" indent="0">
              <a:lnSpc>
                <a:spcPct val="100000"/>
              </a:lnSpc>
              <a:buNone/>
              <a:defRPr sz="2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Subtitle or short description (optional), up to 2 lines (font 24)</a:t>
            </a:r>
          </a:p>
        </p:txBody>
      </p:sp>
      <p:sp>
        <p:nvSpPr>
          <p:cNvPr id="6" name="Marcador de fecha 5">
            <a:extLst>
              <a:ext uri="{FF2B5EF4-FFF2-40B4-BE49-F238E27FC236}">
                <a16:creationId xmlns:a16="http://schemas.microsoft.com/office/drawing/2014/main" id="{503C42F2-B663-7E49-A413-5A6921AE7F57}"/>
              </a:ext>
            </a:extLst>
          </p:cNvPr>
          <p:cNvSpPr>
            <a:spLocks noGrp="1"/>
          </p:cNvSpPr>
          <p:nvPr>
            <p:ph type="dt" sz="half" idx="33"/>
          </p:nvPr>
        </p:nvSpPr>
        <p:spPr/>
        <p:txBody>
          <a:bodyPr/>
          <a:lstStyle/>
          <a:p>
            <a:fld id="{54D1681F-3452-DC47-8433-48978B686B87}" type="datetime4">
              <a:rPr lang="es-CO" smtClean="0"/>
              <a:t>16 de marzo de 2020</a:t>
            </a:fld>
            <a:endParaRPr lang="en-US"/>
          </a:p>
        </p:txBody>
      </p:sp>
      <p:sp>
        <p:nvSpPr>
          <p:cNvPr id="10" name="Marcador de número de diapositiva 9">
            <a:extLst>
              <a:ext uri="{FF2B5EF4-FFF2-40B4-BE49-F238E27FC236}">
                <a16:creationId xmlns:a16="http://schemas.microsoft.com/office/drawing/2014/main" id="{BF85D7CB-D621-E448-816F-3EBA9E5B2A22}"/>
              </a:ext>
            </a:extLst>
          </p:cNvPr>
          <p:cNvSpPr>
            <a:spLocks noGrp="1"/>
          </p:cNvSpPr>
          <p:nvPr>
            <p:ph type="sldNum" sz="quarter" idx="35"/>
          </p:nvPr>
        </p:nvSpPr>
        <p:spPr/>
        <p:txBody>
          <a:bodyPr/>
          <a:lstStyle/>
          <a:p>
            <a:fld id="{AD6D3279-9C4E-C94A-B134-5F196FB90914}" type="slidenum">
              <a:rPr lang="es-CO" smtClean="0"/>
              <a:pPr/>
              <a:t>‹Nº›</a:t>
            </a:fld>
            <a:endParaRPr lang="es-CO"/>
          </a:p>
        </p:txBody>
      </p:sp>
    </p:spTree>
    <p:extLst>
      <p:ext uri="{BB962C8B-B14F-4D97-AF65-F5344CB8AC3E}">
        <p14:creationId xmlns:p14="http://schemas.microsoft.com/office/powerpoint/2010/main" val="3687258151"/>
      </p:ext>
    </p:extLst>
  </p:cSld>
  <p:clrMapOvr>
    <a:masterClrMapping/>
  </p:clrMapOvr>
  <p:transition spd="slow">
    <p:push dir="u"/>
  </p:transition>
  <p:extLst>
    <p:ext uri="{DCECCB84-F9BA-43D5-87BE-67443E8EF086}">
      <p15:sldGuideLst xmlns:p15="http://schemas.microsoft.com/office/powerpoint/2012/main">
        <p15:guide id="1" orient="horz" pos="4110">
          <p15:clr>
            <a:srgbClr val="FBAE40"/>
          </p15:clr>
        </p15:guide>
        <p15:guide id="2" pos="46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Reference">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D6C072C-8288-5B45-BB9F-16ACF77F0781}"/>
              </a:ext>
            </a:extLst>
          </p:cNvPr>
          <p:cNvSpPr>
            <a:spLocks noGrp="1"/>
          </p:cNvSpPr>
          <p:nvPr>
            <p:ph sz="half" idx="1" hasCustomPrompt="1"/>
          </p:nvPr>
        </p:nvSpPr>
        <p:spPr>
          <a:xfrm>
            <a:off x="6679769" y="2257568"/>
            <a:ext cx="4370254" cy="3886624"/>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atin typeface="Century Gothic" panose="020B0502020202020204" pitchFamily="34" charset="0"/>
              </a:defRPr>
            </a:lvl1pPr>
            <a:lvl2pPr marL="457200" indent="0">
              <a:buNone/>
              <a:defRPr>
                <a:latin typeface="Century Gothic" panose="020B0502020202020204" pitchFamily="34" charset="0"/>
              </a:defRPr>
            </a:lvl2pPr>
            <a:lvl3pPr marL="914400" indent="0">
              <a:buNone/>
              <a:defRPr>
                <a:latin typeface="Century Gothic" panose="020B0502020202020204" pitchFamily="34" charset="0"/>
              </a:defRPr>
            </a:lvl3pPr>
            <a:lvl4pPr marL="1371600" indent="0">
              <a:buNone/>
              <a:defRPr>
                <a:latin typeface="Century Gothic" panose="020B0502020202020204" pitchFamily="34" charset="0"/>
              </a:defRPr>
            </a:lvl4pPr>
            <a:lvl5pPr marL="1828800" indent="0">
              <a:buNone/>
              <a:defRPr>
                <a:latin typeface="Century Gothic" panose="020B0502020202020204" pitchFamily="34" charset="0"/>
              </a:defRPr>
            </a:lvl5pPr>
          </a:lstStyle>
          <a:p>
            <a:pPr lvl="0"/>
            <a:r>
              <a:rPr lang="en-US" noProof="0"/>
              <a:t>Image</a:t>
            </a:r>
          </a:p>
        </p:txBody>
      </p:sp>
      <p:sp>
        <p:nvSpPr>
          <p:cNvPr id="8" name="Espaço Reservado para Texto 2">
            <a:extLst>
              <a:ext uri="{FF2B5EF4-FFF2-40B4-BE49-F238E27FC236}">
                <a16:creationId xmlns:a16="http://schemas.microsoft.com/office/drawing/2014/main" id="{CBA7D27C-BCE1-2A48-99D3-9AC25118A3AB}"/>
              </a:ext>
            </a:extLst>
          </p:cNvPr>
          <p:cNvSpPr>
            <a:spLocks noGrp="1"/>
          </p:cNvSpPr>
          <p:nvPr>
            <p:ph type="body" idx="13" hasCustomPrompt="1"/>
          </p:nvPr>
        </p:nvSpPr>
        <p:spPr>
          <a:xfrm>
            <a:off x="654113" y="379434"/>
            <a:ext cx="10128186" cy="454353"/>
          </a:xfrm>
        </p:spPr>
        <p:txBody>
          <a:bodyPr anchor="t" anchorCtr="0">
            <a:noAutofit/>
          </a:bodyPr>
          <a:lstStyle>
            <a:lvl1pPr marL="0" indent="0">
              <a:buNone/>
              <a:defRPr sz="32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Reference slide (font 32)</a:t>
            </a:r>
          </a:p>
        </p:txBody>
      </p:sp>
      <p:sp>
        <p:nvSpPr>
          <p:cNvPr id="14" name="Espaço Reservado para Texto 2">
            <a:extLst>
              <a:ext uri="{FF2B5EF4-FFF2-40B4-BE49-F238E27FC236}">
                <a16:creationId xmlns:a16="http://schemas.microsoft.com/office/drawing/2014/main" id="{D5276FDB-D5EA-7940-B1F0-A155F73136E9}"/>
              </a:ext>
            </a:extLst>
          </p:cNvPr>
          <p:cNvSpPr>
            <a:spLocks noGrp="1"/>
          </p:cNvSpPr>
          <p:nvPr>
            <p:ph type="body" idx="32" hasCustomPrompt="1"/>
          </p:nvPr>
        </p:nvSpPr>
        <p:spPr>
          <a:xfrm>
            <a:off x="654112" y="1082687"/>
            <a:ext cx="10128187" cy="877867"/>
          </a:xfrm>
        </p:spPr>
        <p:txBody>
          <a:bodyPr anchor="t" anchorCtr="0">
            <a:noAutofit/>
          </a:bodyPr>
          <a:lstStyle>
            <a:lvl1pPr marL="0" indent="0">
              <a:lnSpc>
                <a:spcPct val="100000"/>
              </a:lnSpc>
              <a:buNone/>
              <a:defRPr sz="2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Subtitle or short description (optional), up to 2 lines (font 24)</a:t>
            </a:r>
          </a:p>
        </p:txBody>
      </p:sp>
      <p:sp>
        <p:nvSpPr>
          <p:cNvPr id="24" name="Espaço Reservado para Texto 2">
            <a:extLst>
              <a:ext uri="{FF2B5EF4-FFF2-40B4-BE49-F238E27FC236}">
                <a16:creationId xmlns:a16="http://schemas.microsoft.com/office/drawing/2014/main" id="{B12BA096-8EBB-2D4E-9935-8FB26336B534}"/>
              </a:ext>
            </a:extLst>
          </p:cNvPr>
          <p:cNvSpPr>
            <a:spLocks noGrp="1"/>
          </p:cNvSpPr>
          <p:nvPr>
            <p:ph type="body" idx="47" hasCustomPrompt="1"/>
          </p:nvPr>
        </p:nvSpPr>
        <p:spPr>
          <a:xfrm>
            <a:off x="654112" y="2641542"/>
            <a:ext cx="5759045" cy="286232"/>
          </a:xfrm>
        </p:spPr>
        <p:txBody>
          <a:bodyPr lIns="90000"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Text – up to 3 lines (font 14)</a:t>
            </a:r>
          </a:p>
        </p:txBody>
      </p:sp>
      <p:sp>
        <p:nvSpPr>
          <p:cNvPr id="25" name="Espaço Reservado para Texto 2">
            <a:extLst>
              <a:ext uri="{FF2B5EF4-FFF2-40B4-BE49-F238E27FC236}">
                <a16:creationId xmlns:a16="http://schemas.microsoft.com/office/drawing/2014/main" id="{BF368225-1E23-9E48-8FDA-795EEDF95183}"/>
              </a:ext>
            </a:extLst>
          </p:cNvPr>
          <p:cNvSpPr>
            <a:spLocks noGrp="1"/>
          </p:cNvSpPr>
          <p:nvPr>
            <p:ph type="body" idx="50" hasCustomPrompt="1"/>
          </p:nvPr>
        </p:nvSpPr>
        <p:spPr>
          <a:xfrm>
            <a:off x="654113" y="2257567"/>
            <a:ext cx="5759045" cy="319278"/>
          </a:xfr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rgbClr val="27B9BE"/>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Challenge</a:t>
            </a:r>
          </a:p>
        </p:txBody>
      </p:sp>
      <p:sp>
        <p:nvSpPr>
          <p:cNvPr id="38" name="Espaço Reservado para Texto 2">
            <a:extLst>
              <a:ext uri="{FF2B5EF4-FFF2-40B4-BE49-F238E27FC236}">
                <a16:creationId xmlns:a16="http://schemas.microsoft.com/office/drawing/2014/main" id="{22EDAF6B-4806-5C40-BA47-70FDBEDD899D}"/>
              </a:ext>
            </a:extLst>
          </p:cNvPr>
          <p:cNvSpPr>
            <a:spLocks noGrp="1"/>
          </p:cNvSpPr>
          <p:nvPr>
            <p:ph type="body" idx="51" hasCustomPrompt="1"/>
          </p:nvPr>
        </p:nvSpPr>
        <p:spPr>
          <a:xfrm>
            <a:off x="654111" y="3965368"/>
            <a:ext cx="5759045" cy="286232"/>
          </a:xfrm>
        </p:spPr>
        <p:txBody>
          <a:bodyPr lIns="90000"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Text – up to 3 lines (font 14)</a:t>
            </a:r>
          </a:p>
        </p:txBody>
      </p:sp>
      <p:sp>
        <p:nvSpPr>
          <p:cNvPr id="39" name="Espaço Reservado para Texto 2">
            <a:extLst>
              <a:ext uri="{FF2B5EF4-FFF2-40B4-BE49-F238E27FC236}">
                <a16:creationId xmlns:a16="http://schemas.microsoft.com/office/drawing/2014/main" id="{A5400D87-B414-ED4B-B2CC-44401E6F8ED3}"/>
              </a:ext>
            </a:extLst>
          </p:cNvPr>
          <p:cNvSpPr>
            <a:spLocks noGrp="1"/>
          </p:cNvSpPr>
          <p:nvPr>
            <p:ph type="body" idx="52" hasCustomPrompt="1"/>
          </p:nvPr>
        </p:nvSpPr>
        <p:spPr>
          <a:xfrm>
            <a:off x="654112" y="3581393"/>
            <a:ext cx="5759045" cy="319278"/>
          </a:xfr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rgbClr val="27B9BE"/>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Approach</a:t>
            </a:r>
          </a:p>
        </p:txBody>
      </p:sp>
      <p:sp>
        <p:nvSpPr>
          <p:cNvPr id="40" name="Espaço Reservado para Texto 2">
            <a:extLst>
              <a:ext uri="{FF2B5EF4-FFF2-40B4-BE49-F238E27FC236}">
                <a16:creationId xmlns:a16="http://schemas.microsoft.com/office/drawing/2014/main" id="{5DBFBFDC-EF02-D647-B239-93E57757D673}"/>
              </a:ext>
            </a:extLst>
          </p:cNvPr>
          <p:cNvSpPr>
            <a:spLocks noGrp="1"/>
          </p:cNvSpPr>
          <p:nvPr>
            <p:ph type="body" idx="53" hasCustomPrompt="1"/>
          </p:nvPr>
        </p:nvSpPr>
        <p:spPr>
          <a:xfrm>
            <a:off x="654110" y="5289194"/>
            <a:ext cx="5759045" cy="286232"/>
          </a:xfrm>
        </p:spPr>
        <p:txBody>
          <a:bodyPr lIns="90000"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a:t>Text – up to 3 lines (font 14)</a:t>
            </a:r>
          </a:p>
        </p:txBody>
      </p:sp>
      <p:sp>
        <p:nvSpPr>
          <p:cNvPr id="41" name="Espaço Reservado para Texto 2">
            <a:extLst>
              <a:ext uri="{FF2B5EF4-FFF2-40B4-BE49-F238E27FC236}">
                <a16:creationId xmlns:a16="http://schemas.microsoft.com/office/drawing/2014/main" id="{C8CBD4CE-F99C-704C-A928-5BBF48F4A0AD}"/>
              </a:ext>
            </a:extLst>
          </p:cNvPr>
          <p:cNvSpPr>
            <a:spLocks noGrp="1"/>
          </p:cNvSpPr>
          <p:nvPr>
            <p:ph type="body" idx="54" hasCustomPrompt="1"/>
          </p:nvPr>
        </p:nvSpPr>
        <p:spPr>
          <a:xfrm>
            <a:off x="654111" y="4905219"/>
            <a:ext cx="5759045" cy="319278"/>
          </a:xfr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rgbClr val="27B9BE"/>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a:t>Impact</a:t>
            </a:r>
          </a:p>
        </p:txBody>
      </p:sp>
      <p:sp>
        <p:nvSpPr>
          <p:cNvPr id="6" name="Marcador de fecha 5">
            <a:extLst>
              <a:ext uri="{FF2B5EF4-FFF2-40B4-BE49-F238E27FC236}">
                <a16:creationId xmlns:a16="http://schemas.microsoft.com/office/drawing/2014/main" id="{EB5B38E0-8C79-3049-848C-AEF0B6E5CA2F}"/>
              </a:ext>
            </a:extLst>
          </p:cNvPr>
          <p:cNvSpPr>
            <a:spLocks noGrp="1"/>
          </p:cNvSpPr>
          <p:nvPr>
            <p:ph type="dt" sz="half" idx="55"/>
          </p:nvPr>
        </p:nvSpPr>
        <p:spPr/>
        <p:txBody>
          <a:bodyPr/>
          <a:lstStyle/>
          <a:p>
            <a:fld id="{130AD4F8-9771-7C47-AA31-F484F64FF54C}" type="datetime4">
              <a:rPr lang="es-CO" smtClean="0"/>
              <a:t>16 de marzo de 2020</a:t>
            </a:fld>
            <a:endParaRPr lang="en-US"/>
          </a:p>
        </p:txBody>
      </p:sp>
      <p:sp>
        <p:nvSpPr>
          <p:cNvPr id="9" name="Marcador de número de diapositiva 8">
            <a:extLst>
              <a:ext uri="{FF2B5EF4-FFF2-40B4-BE49-F238E27FC236}">
                <a16:creationId xmlns:a16="http://schemas.microsoft.com/office/drawing/2014/main" id="{759BB86A-234A-934B-8687-9A806B7241B8}"/>
              </a:ext>
            </a:extLst>
          </p:cNvPr>
          <p:cNvSpPr>
            <a:spLocks noGrp="1"/>
          </p:cNvSpPr>
          <p:nvPr>
            <p:ph type="sldNum" sz="quarter" idx="57"/>
          </p:nvPr>
        </p:nvSpPr>
        <p:spPr/>
        <p:txBody>
          <a:bodyPr/>
          <a:lstStyle/>
          <a:p>
            <a:fld id="{AD6D3279-9C4E-C94A-B134-5F196FB90914}" type="slidenum">
              <a:rPr lang="es-CO" smtClean="0"/>
              <a:pPr/>
              <a:t>‹Nº›</a:t>
            </a:fld>
            <a:endParaRPr lang="es-CO"/>
          </a:p>
        </p:txBody>
      </p:sp>
    </p:spTree>
    <p:extLst>
      <p:ext uri="{BB962C8B-B14F-4D97-AF65-F5344CB8AC3E}">
        <p14:creationId xmlns:p14="http://schemas.microsoft.com/office/powerpoint/2010/main" val="129535207"/>
      </p:ext>
    </p:extLst>
  </p:cSld>
  <p:clrMapOvr>
    <a:masterClrMapping/>
  </p:clrMapOvr>
  <p:transition spd="slow">
    <p:push dir="u"/>
  </p:transition>
  <p:extLst>
    <p:ext uri="{DCECCB84-F9BA-43D5-87BE-67443E8EF086}">
      <p15:sldGuideLst xmlns:p15="http://schemas.microsoft.com/office/powerpoint/2012/main">
        <p15:guide id="1" orient="horz" pos="4110">
          <p15:clr>
            <a:srgbClr val="FBAE40"/>
          </p15:clr>
        </p15:guide>
        <p15:guide id="2" pos="46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s">
    <p:spTree>
      <p:nvGrpSpPr>
        <p:cNvPr id="1" name=""/>
        <p:cNvGrpSpPr/>
        <p:nvPr/>
      </p:nvGrpSpPr>
      <p:grpSpPr>
        <a:xfrm>
          <a:off x="0" y="0"/>
          <a:ext cx="0" cy="0"/>
          <a:chOff x="0" y="0"/>
          <a:chExt cx="0" cy="0"/>
        </a:xfrm>
      </p:grpSpPr>
      <p:sp>
        <p:nvSpPr>
          <p:cNvPr id="8" name="Espaço Reservado para Texto 2">
            <a:extLst>
              <a:ext uri="{FF2B5EF4-FFF2-40B4-BE49-F238E27FC236}">
                <a16:creationId xmlns:a16="http://schemas.microsoft.com/office/drawing/2014/main" id="{CBA7D27C-BCE1-2A48-99D3-9AC25118A3AB}"/>
              </a:ext>
            </a:extLst>
          </p:cNvPr>
          <p:cNvSpPr>
            <a:spLocks noGrp="1"/>
          </p:cNvSpPr>
          <p:nvPr>
            <p:ph type="body" idx="13" hasCustomPrompt="1"/>
          </p:nvPr>
        </p:nvSpPr>
        <p:spPr>
          <a:xfrm>
            <a:off x="654113" y="379434"/>
            <a:ext cx="10128186" cy="454353"/>
          </a:xfrm>
        </p:spPr>
        <p:txBody>
          <a:bodyPr anchor="t" anchorCtr="0">
            <a:noAutofit/>
          </a:bodyPr>
          <a:lstStyle>
            <a:lvl1pPr marL="0" indent="0">
              <a:buNone/>
              <a:defRPr sz="32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Color guide</a:t>
            </a:r>
          </a:p>
        </p:txBody>
      </p:sp>
      <p:sp>
        <p:nvSpPr>
          <p:cNvPr id="9" name="Retângulo 17">
            <a:extLst>
              <a:ext uri="{FF2B5EF4-FFF2-40B4-BE49-F238E27FC236}">
                <a16:creationId xmlns:a16="http://schemas.microsoft.com/office/drawing/2014/main" id="{24B30CBD-1420-AD4B-9E13-3EAC56474804}"/>
              </a:ext>
            </a:extLst>
          </p:cNvPr>
          <p:cNvSpPr/>
          <p:nvPr userDrawn="1"/>
        </p:nvSpPr>
        <p:spPr>
          <a:xfrm>
            <a:off x="1992728" y="4530175"/>
            <a:ext cx="2116134" cy="461665"/>
          </a:xfrm>
          <a:prstGeom prst="rect">
            <a:avLst/>
          </a:prstGeom>
        </p:spPr>
        <p:txBody>
          <a:bodyPr wrap="square">
            <a:spAutoFit/>
          </a:bodyPr>
          <a:lstStyle/>
          <a:p>
            <a:r>
              <a:rPr lang="en-US" sz="1200" noProof="0"/>
              <a:t>Colors to create more graphics options</a:t>
            </a:r>
            <a:endParaRPr lang="en-US" sz="1200" b="0" noProof="0"/>
          </a:p>
        </p:txBody>
      </p:sp>
      <p:cxnSp>
        <p:nvCxnSpPr>
          <p:cNvPr id="11" name="Conector Reto 22">
            <a:extLst>
              <a:ext uri="{FF2B5EF4-FFF2-40B4-BE49-F238E27FC236}">
                <a16:creationId xmlns:a16="http://schemas.microsoft.com/office/drawing/2014/main" id="{579A56D0-B214-0D4D-A81B-9079396FA320}"/>
              </a:ext>
            </a:extLst>
          </p:cNvPr>
          <p:cNvCxnSpPr/>
          <p:nvPr userDrawn="1"/>
        </p:nvCxnSpPr>
        <p:spPr>
          <a:xfrm>
            <a:off x="4108862" y="3411702"/>
            <a:ext cx="0" cy="2744549"/>
          </a:xfrm>
          <a:prstGeom prst="line">
            <a:avLst/>
          </a:prstGeom>
          <a:ln w="3175">
            <a:solidFill>
              <a:srgbClr val="000000">
                <a:alpha val="28000"/>
              </a:srgbClr>
            </a:solidFill>
          </a:ln>
        </p:spPr>
        <p:style>
          <a:lnRef idx="1">
            <a:schemeClr val="accent4"/>
          </a:lnRef>
          <a:fillRef idx="0">
            <a:schemeClr val="accent4"/>
          </a:fillRef>
          <a:effectRef idx="0">
            <a:schemeClr val="accent4"/>
          </a:effectRef>
          <a:fontRef idx="minor">
            <a:schemeClr val="tx1"/>
          </a:fontRef>
        </p:style>
      </p:cxnSp>
      <p:pic>
        <p:nvPicPr>
          <p:cNvPr id="13" name="Imagem 12">
            <a:extLst>
              <a:ext uri="{FF2B5EF4-FFF2-40B4-BE49-F238E27FC236}">
                <a16:creationId xmlns:a16="http://schemas.microsoft.com/office/drawing/2014/main" id="{44F0C62C-4CB0-1941-88D9-E9002AC8EF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72937" y="26862"/>
            <a:ext cx="1929223" cy="1291891"/>
          </a:xfrm>
          <a:prstGeom prst="rect">
            <a:avLst/>
          </a:prstGeom>
        </p:spPr>
      </p:pic>
      <p:pic>
        <p:nvPicPr>
          <p:cNvPr id="7" name="Imagem 6">
            <a:extLst>
              <a:ext uri="{FF2B5EF4-FFF2-40B4-BE49-F238E27FC236}">
                <a16:creationId xmlns:a16="http://schemas.microsoft.com/office/drawing/2014/main" id="{46FCC124-57AD-824A-B147-C442989ECE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61610" y="724680"/>
            <a:ext cx="4674447" cy="5742892"/>
          </a:xfrm>
          <a:prstGeom prst="rect">
            <a:avLst/>
          </a:prstGeom>
        </p:spPr>
      </p:pic>
      <p:sp>
        <p:nvSpPr>
          <p:cNvPr id="3" name="Marcador de fecha 2">
            <a:extLst>
              <a:ext uri="{FF2B5EF4-FFF2-40B4-BE49-F238E27FC236}">
                <a16:creationId xmlns:a16="http://schemas.microsoft.com/office/drawing/2014/main" id="{9DCA5196-22F6-6A41-956B-B75E9D5168CE}"/>
              </a:ext>
            </a:extLst>
          </p:cNvPr>
          <p:cNvSpPr>
            <a:spLocks noGrp="1"/>
          </p:cNvSpPr>
          <p:nvPr>
            <p:ph type="dt" sz="half" idx="14"/>
          </p:nvPr>
        </p:nvSpPr>
        <p:spPr/>
        <p:txBody>
          <a:bodyPr/>
          <a:lstStyle/>
          <a:p>
            <a:fld id="{07FCFDE6-F54A-8643-A3ED-90D900E4798D}" type="datetime4">
              <a:rPr lang="es-CO" smtClean="0"/>
              <a:t>16 de marzo de 2020</a:t>
            </a:fld>
            <a:endParaRPr lang="en-US"/>
          </a:p>
        </p:txBody>
      </p:sp>
      <p:sp>
        <p:nvSpPr>
          <p:cNvPr id="10" name="Marcador de número de diapositiva 9">
            <a:extLst>
              <a:ext uri="{FF2B5EF4-FFF2-40B4-BE49-F238E27FC236}">
                <a16:creationId xmlns:a16="http://schemas.microsoft.com/office/drawing/2014/main" id="{AD346F53-6BE5-5A4C-9EAD-8F707A9473C0}"/>
              </a:ext>
            </a:extLst>
          </p:cNvPr>
          <p:cNvSpPr>
            <a:spLocks noGrp="1"/>
          </p:cNvSpPr>
          <p:nvPr>
            <p:ph type="sldNum" sz="quarter" idx="16"/>
          </p:nvPr>
        </p:nvSpPr>
        <p:spPr/>
        <p:txBody>
          <a:bodyPr/>
          <a:lstStyle/>
          <a:p>
            <a:fld id="{AD6D3279-9C4E-C94A-B134-5F196FB90914}" type="slidenum">
              <a:rPr lang="es-CO" smtClean="0"/>
              <a:pPr/>
              <a:t>‹Nº›</a:t>
            </a:fld>
            <a:endParaRPr lang="es-CO"/>
          </a:p>
        </p:txBody>
      </p:sp>
    </p:spTree>
    <p:extLst>
      <p:ext uri="{BB962C8B-B14F-4D97-AF65-F5344CB8AC3E}">
        <p14:creationId xmlns:p14="http://schemas.microsoft.com/office/powerpoint/2010/main" val="3416192749"/>
      </p:ext>
    </p:extLst>
  </p:cSld>
  <p:clrMapOvr>
    <a:masterClrMapping/>
  </p:clrMapOvr>
  <p:transition spd="slow">
    <p:push dir="u"/>
  </p:transition>
  <p:extLst>
    <p:ext uri="{DCECCB84-F9BA-43D5-87BE-67443E8EF086}">
      <p15:sldGuideLst xmlns:p15="http://schemas.microsoft.com/office/powerpoint/2012/main">
        <p15:guide id="1" orient="horz" pos="4110">
          <p15:clr>
            <a:srgbClr val="FBAE40"/>
          </p15:clr>
        </p15:guide>
        <p15:guide id="2" pos="46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ontent - 1 column + key sentence">
  <p:cSld name="2_Content - 1 column + key sentence">
    <p:spTree>
      <p:nvGrpSpPr>
        <p:cNvPr id="1" name="Shape 46"/>
        <p:cNvGrpSpPr/>
        <p:nvPr/>
      </p:nvGrpSpPr>
      <p:grpSpPr>
        <a:xfrm>
          <a:off x="0" y="0"/>
          <a:ext cx="0" cy="0"/>
          <a:chOff x="0" y="0"/>
          <a:chExt cx="0" cy="0"/>
        </a:xfrm>
      </p:grpSpPr>
      <p:sp>
        <p:nvSpPr>
          <p:cNvPr id="47" name="Google Shape;47;p105"/>
          <p:cNvSpPr txBox="1">
            <a:spLocks noGrp="1"/>
          </p:cNvSpPr>
          <p:nvPr>
            <p:ph type="body" idx="1"/>
          </p:nvPr>
        </p:nvSpPr>
        <p:spPr>
          <a:xfrm>
            <a:off x="654113" y="2257568"/>
            <a:ext cx="10395909" cy="3015978"/>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228600" algn="l">
              <a:lnSpc>
                <a:spcPct val="100000"/>
              </a:lnSpc>
              <a:spcBef>
                <a:spcPts val="1000"/>
              </a:spcBef>
              <a:spcAft>
                <a:spcPts val="0"/>
              </a:spcAft>
              <a:buSzPts val="1600"/>
              <a:buNone/>
              <a:defRPr>
                <a:latin typeface="Century Gothic"/>
                <a:ea typeface="Century Gothic"/>
                <a:cs typeface="Century Gothic"/>
                <a:sym typeface="Century Gothic"/>
              </a:defRPr>
            </a:lvl2pPr>
            <a:lvl3pPr marL="1371600" lvl="2" indent="-228600" algn="l">
              <a:lnSpc>
                <a:spcPct val="100000"/>
              </a:lnSpc>
              <a:spcBef>
                <a:spcPts val="500"/>
              </a:spcBef>
              <a:spcAft>
                <a:spcPts val="0"/>
              </a:spcAft>
              <a:buSzPts val="1600"/>
              <a:buNone/>
              <a:defRPr>
                <a:latin typeface="Century Gothic"/>
                <a:ea typeface="Century Gothic"/>
                <a:cs typeface="Century Gothic"/>
                <a:sym typeface="Century Gothic"/>
              </a:defRPr>
            </a:lvl3pPr>
            <a:lvl4pPr marL="1828800" lvl="3" indent="-228600" algn="l">
              <a:lnSpc>
                <a:spcPct val="100000"/>
              </a:lnSpc>
              <a:spcBef>
                <a:spcPts val="500"/>
              </a:spcBef>
              <a:spcAft>
                <a:spcPts val="0"/>
              </a:spcAft>
              <a:buSzPts val="1600"/>
              <a:buNone/>
              <a:defRPr>
                <a:latin typeface="Century Gothic"/>
                <a:ea typeface="Century Gothic"/>
                <a:cs typeface="Century Gothic"/>
                <a:sym typeface="Century Gothic"/>
              </a:defRPr>
            </a:lvl4pPr>
            <a:lvl5pPr marL="2286000" lvl="4" indent="-228600" algn="l">
              <a:lnSpc>
                <a:spcPct val="100000"/>
              </a:lnSpc>
              <a:spcBef>
                <a:spcPts val="500"/>
              </a:spcBef>
              <a:spcAft>
                <a:spcPts val="0"/>
              </a:spcAft>
              <a:buSzPts val="1600"/>
              <a:buNone/>
              <a:defRPr>
                <a:latin typeface="Century Gothic"/>
                <a:ea typeface="Century Gothic"/>
                <a:cs typeface="Century Gothic"/>
                <a:sym typeface="Century Gothic"/>
              </a:defRPr>
            </a:lvl5pPr>
            <a:lvl6pPr marL="2743200" lvl="5" indent="-330200" algn="l">
              <a:lnSpc>
                <a:spcPct val="100000"/>
              </a:lnSpc>
              <a:spcBef>
                <a:spcPts val="500"/>
              </a:spcBef>
              <a:spcAft>
                <a:spcPts val="0"/>
              </a:spcAft>
              <a:buSzPts val="16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48" name="Google Shape;48;p105"/>
          <p:cNvSpPr txBox="1">
            <a:spLocks noGrp="1"/>
          </p:cNvSpPr>
          <p:nvPr>
            <p:ph type="body" idx="2"/>
          </p:nvPr>
        </p:nvSpPr>
        <p:spPr>
          <a:xfrm>
            <a:off x="654113" y="379434"/>
            <a:ext cx="10128186" cy="45435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3200" b="1">
                <a:latin typeface="Century Gothic"/>
                <a:ea typeface="Century Gothic"/>
                <a:cs typeface="Century Gothic"/>
                <a:sym typeface="Century Gothic"/>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500"/>
              </a:spcBef>
              <a:spcAft>
                <a:spcPts val="0"/>
              </a:spcAft>
              <a:buSzPts val="16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90000"/>
              </a:lnSpc>
              <a:spcBef>
                <a:spcPts val="500"/>
              </a:spcBef>
              <a:spcAft>
                <a:spcPts val="0"/>
              </a:spcAft>
              <a:buSzPts val="1800"/>
              <a:buNone/>
              <a:defRPr sz="1600" b="1"/>
            </a:lvl7pPr>
            <a:lvl8pPr marL="3657600" lvl="7" indent="-228600" algn="l">
              <a:lnSpc>
                <a:spcPct val="90000"/>
              </a:lnSpc>
              <a:spcBef>
                <a:spcPts val="500"/>
              </a:spcBef>
              <a:spcAft>
                <a:spcPts val="0"/>
              </a:spcAft>
              <a:buSzPts val="1800"/>
              <a:buNone/>
              <a:defRPr sz="1600" b="1"/>
            </a:lvl8pPr>
            <a:lvl9pPr marL="4114800" lvl="8" indent="-228600" algn="l">
              <a:lnSpc>
                <a:spcPct val="90000"/>
              </a:lnSpc>
              <a:spcBef>
                <a:spcPts val="500"/>
              </a:spcBef>
              <a:spcAft>
                <a:spcPts val="0"/>
              </a:spcAft>
              <a:buSzPts val="1800"/>
              <a:buNone/>
              <a:defRPr sz="1600" b="1"/>
            </a:lvl9pPr>
          </a:lstStyle>
          <a:p>
            <a:endParaRPr/>
          </a:p>
        </p:txBody>
      </p:sp>
      <p:sp>
        <p:nvSpPr>
          <p:cNvPr id="49" name="Google Shape;49;p105"/>
          <p:cNvSpPr txBox="1">
            <a:spLocks noGrp="1"/>
          </p:cNvSpPr>
          <p:nvPr>
            <p:ph type="body" idx="3"/>
          </p:nvPr>
        </p:nvSpPr>
        <p:spPr>
          <a:xfrm>
            <a:off x="654112" y="1082687"/>
            <a:ext cx="10128187" cy="87786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2400" b="0">
                <a:latin typeface="Century Gothic"/>
                <a:ea typeface="Century Gothic"/>
                <a:cs typeface="Century Gothic"/>
                <a:sym typeface="Century Gothic"/>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500"/>
              </a:spcBef>
              <a:spcAft>
                <a:spcPts val="0"/>
              </a:spcAft>
              <a:buSzPts val="16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90000"/>
              </a:lnSpc>
              <a:spcBef>
                <a:spcPts val="500"/>
              </a:spcBef>
              <a:spcAft>
                <a:spcPts val="0"/>
              </a:spcAft>
              <a:buSzPts val="1800"/>
              <a:buNone/>
              <a:defRPr sz="1600" b="1"/>
            </a:lvl7pPr>
            <a:lvl8pPr marL="3657600" lvl="7" indent="-228600" algn="l">
              <a:lnSpc>
                <a:spcPct val="90000"/>
              </a:lnSpc>
              <a:spcBef>
                <a:spcPts val="500"/>
              </a:spcBef>
              <a:spcAft>
                <a:spcPts val="0"/>
              </a:spcAft>
              <a:buSzPts val="1800"/>
              <a:buNone/>
              <a:defRPr sz="1600" b="1"/>
            </a:lvl8pPr>
            <a:lvl9pPr marL="4114800" lvl="8" indent="-228600" algn="l">
              <a:lnSpc>
                <a:spcPct val="90000"/>
              </a:lnSpc>
              <a:spcBef>
                <a:spcPts val="500"/>
              </a:spcBef>
              <a:spcAft>
                <a:spcPts val="0"/>
              </a:spcAft>
              <a:buSzPts val="1800"/>
              <a:buNone/>
              <a:defRPr sz="1600" b="1"/>
            </a:lvl9pPr>
          </a:lstStyle>
          <a:p>
            <a:endParaRPr/>
          </a:p>
        </p:txBody>
      </p:sp>
      <p:sp>
        <p:nvSpPr>
          <p:cNvPr id="50" name="Google Shape;50;p105"/>
          <p:cNvSpPr txBox="1">
            <a:spLocks noGrp="1"/>
          </p:cNvSpPr>
          <p:nvPr>
            <p:ph type="body" idx="4"/>
          </p:nvPr>
        </p:nvSpPr>
        <p:spPr>
          <a:xfrm>
            <a:off x="654113" y="5411615"/>
            <a:ext cx="10395910" cy="531801"/>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SzPts val="1600"/>
              <a:buNone/>
              <a:defRPr sz="2400">
                <a:solidFill>
                  <a:srgbClr val="27B9BE"/>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500"/>
              </a:spcBef>
              <a:spcAft>
                <a:spcPts val="0"/>
              </a:spcAft>
              <a:buSzPts val="16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90000"/>
              </a:lnSpc>
              <a:spcBef>
                <a:spcPts val="500"/>
              </a:spcBef>
              <a:spcAft>
                <a:spcPts val="0"/>
              </a:spcAft>
              <a:buSzPts val="1800"/>
              <a:buNone/>
              <a:defRPr sz="1600" b="1"/>
            </a:lvl7pPr>
            <a:lvl8pPr marL="3657600" lvl="7" indent="-228600" algn="l">
              <a:lnSpc>
                <a:spcPct val="90000"/>
              </a:lnSpc>
              <a:spcBef>
                <a:spcPts val="500"/>
              </a:spcBef>
              <a:spcAft>
                <a:spcPts val="0"/>
              </a:spcAft>
              <a:buSzPts val="1800"/>
              <a:buNone/>
              <a:defRPr sz="1600" b="1"/>
            </a:lvl8pPr>
            <a:lvl9pPr marL="4114800" lvl="8" indent="-228600" algn="l">
              <a:lnSpc>
                <a:spcPct val="90000"/>
              </a:lnSpc>
              <a:spcBef>
                <a:spcPts val="500"/>
              </a:spcBef>
              <a:spcAft>
                <a:spcPts val="0"/>
              </a:spcAft>
              <a:buSzPts val="1800"/>
              <a:buNone/>
              <a:defRPr sz="1600" b="1"/>
            </a:lvl9pPr>
          </a:lstStyle>
          <a:p>
            <a:endParaRPr/>
          </a:p>
        </p:txBody>
      </p:sp>
      <p:sp>
        <p:nvSpPr>
          <p:cNvPr id="51" name="Google Shape;51;p105"/>
          <p:cNvSpPr/>
          <p:nvPr/>
        </p:nvSpPr>
        <p:spPr>
          <a:xfrm>
            <a:off x="12269257" y="0"/>
            <a:ext cx="624548" cy="400050"/>
          </a:xfrm>
          <a:prstGeom prst="rect">
            <a:avLst/>
          </a:prstGeom>
          <a:solidFill>
            <a:srgbClr val="27B9BE"/>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 name="Google Shape;52;p105"/>
          <p:cNvSpPr/>
          <p:nvPr/>
        </p:nvSpPr>
        <p:spPr>
          <a:xfrm>
            <a:off x="12269257" y="400050"/>
            <a:ext cx="624548" cy="400050"/>
          </a:xfrm>
          <a:prstGeom prst="rect">
            <a:avLst/>
          </a:prstGeom>
          <a:solidFill>
            <a:srgbClr val="44DEAB"/>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 name="Google Shape;53;p105"/>
          <p:cNvSpPr/>
          <p:nvPr/>
        </p:nvSpPr>
        <p:spPr>
          <a:xfrm>
            <a:off x="12269257" y="800100"/>
            <a:ext cx="624548" cy="400050"/>
          </a:xfrm>
          <a:prstGeom prst="rect">
            <a:avLst/>
          </a:prstGeom>
          <a:solidFill>
            <a:srgbClr val="83BF7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Google Shape;54;p105"/>
          <p:cNvSpPr/>
          <p:nvPr/>
        </p:nvSpPr>
        <p:spPr>
          <a:xfrm>
            <a:off x="12269257" y="1200150"/>
            <a:ext cx="624548" cy="400050"/>
          </a:xfrm>
          <a:prstGeom prst="rect">
            <a:avLst/>
          </a:prstGeom>
          <a:solidFill>
            <a:srgbClr val="70B14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 name="Google Shape;55;p105"/>
          <p:cNvSpPr txBox="1"/>
          <p:nvPr/>
        </p:nvSpPr>
        <p:spPr>
          <a:xfrm>
            <a:off x="12231157" y="-288295"/>
            <a:ext cx="785793"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000000"/>
                </a:solidFill>
                <a:latin typeface="Arial"/>
                <a:ea typeface="Arial"/>
                <a:cs typeface="Arial"/>
                <a:sym typeface="Arial"/>
              </a:rPr>
              <a:t>Primarios</a:t>
            </a:r>
            <a:endParaRPr/>
          </a:p>
        </p:txBody>
      </p:sp>
      <p:sp>
        <p:nvSpPr>
          <p:cNvPr id="56" name="Google Shape;56;p105"/>
          <p:cNvSpPr/>
          <p:nvPr/>
        </p:nvSpPr>
        <p:spPr>
          <a:xfrm>
            <a:off x="12269257" y="1888495"/>
            <a:ext cx="624548" cy="400050"/>
          </a:xfrm>
          <a:prstGeom prst="rect">
            <a:avLst/>
          </a:prstGeom>
          <a:solidFill>
            <a:srgbClr val="FFC10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 name="Google Shape;57;p105"/>
          <p:cNvSpPr/>
          <p:nvPr/>
        </p:nvSpPr>
        <p:spPr>
          <a:xfrm>
            <a:off x="12269257" y="2288545"/>
            <a:ext cx="624548" cy="400050"/>
          </a:xfrm>
          <a:prstGeom prst="rect">
            <a:avLst/>
          </a:prstGeom>
          <a:solidFill>
            <a:srgbClr val="ED7D3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05"/>
          <p:cNvSpPr/>
          <p:nvPr/>
        </p:nvSpPr>
        <p:spPr>
          <a:xfrm>
            <a:off x="12269257" y="2688595"/>
            <a:ext cx="624548" cy="400050"/>
          </a:xfrm>
          <a:prstGeom prst="rect">
            <a:avLst/>
          </a:prstGeom>
          <a:solidFill>
            <a:srgbClr val="FFB259"/>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 name="Google Shape;59;p105"/>
          <p:cNvSpPr/>
          <p:nvPr/>
        </p:nvSpPr>
        <p:spPr>
          <a:xfrm>
            <a:off x="12269257" y="3088645"/>
            <a:ext cx="624548" cy="400050"/>
          </a:xfrm>
          <a:prstGeom prst="rect">
            <a:avLst/>
          </a:prstGeom>
          <a:solidFill>
            <a:srgbClr val="FFF32C"/>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05"/>
          <p:cNvSpPr txBox="1"/>
          <p:nvPr/>
        </p:nvSpPr>
        <p:spPr>
          <a:xfrm>
            <a:off x="12231157" y="1600200"/>
            <a:ext cx="101983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000000"/>
                </a:solidFill>
                <a:latin typeface="Arial"/>
                <a:ea typeface="Arial"/>
                <a:cs typeface="Arial"/>
                <a:sym typeface="Arial"/>
              </a:rPr>
              <a:t>Secundarios</a:t>
            </a:r>
            <a:endParaRPr/>
          </a:p>
        </p:txBody>
      </p:sp>
      <p:sp>
        <p:nvSpPr>
          <p:cNvPr id="61" name="Google Shape;61;p105"/>
          <p:cNvSpPr/>
          <p:nvPr/>
        </p:nvSpPr>
        <p:spPr>
          <a:xfrm>
            <a:off x="12269257" y="3776990"/>
            <a:ext cx="624548" cy="400050"/>
          </a:xfrm>
          <a:prstGeom prst="rect">
            <a:avLst/>
          </a:prstGeom>
          <a:solidFill>
            <a:srgbClr val="FF579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Google Shape;62;p105"/>
          <p:cNvSpPr/>
          <p:nvPr/>
        </p:nvSpPr>
        <p:spPr>
          <a:xfrm>
            <a:off x="12269257" y="4177040"/>
            <a:ext cx="624548" cy="400050"/>
          </a:xfrm>
          <a:prstGeom prst="rect">
            <a:avLst/>
          </a:prstGeom>
          <a:solidFill>
            <a:srgbClr val="81358A"/>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3" name="Google Shape;63;p105"/>
          <p:cNvSpPr/>
          <p:nvPr/>
        </p:nvSpPr>
        <p:spPr>
          <a:xfrm>
            <a:off x="12269257" y="4577090"/>
            <a:ext cx="624548" cy="400050"/>
          </a:xfrm>
          <a:prstGeom prst="rect">
            <a:avLst/>
          </a:prstGeom>
          <a:solidFill>
            <a:srgbClr val="E76FBA"/>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4" name="Google Shape;64;p105"/>
          <p:cNvSpPr/>
          <p:nvPr/>
        </p:nvSpPr>
        <p:spPr>
          <a:xfrm>
            <a:off x="12269257" y="4977140"/>
            <a:ext cx="624548" cy="400050"/>
          </a:xfrm>
          <a:prstGeom prst="rect">
            <a:avLst/>
          </a:prstGeom>
          <a:solidFill>
            <a:srgbClr val="FFAEB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05"/>
          <p:cNvSpPr txBox="1"/>
          <p:nvPr/>
        </p:nvSpPr>
        <p:spPr>
          <a:xfrm>
            <a:off x="12231157" y="3488695"/>
            <a:ext cx="81144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000000"/>
                </a:solidFill>
                <a:latin typeface="Arial"/>
                <a:ea typeface="Arial"/>
                <a:cs typeface="Arial"/>
                <a:sym typeface="Arial"/>
              </a:rPr>
              <a:t>Terciarios</a:t>
            </a:r>
            <a:endParaRPr/>
          </a:p>
        </p:txBody>
      </p:sp>
      <p:sp>
        <p:nvSpPr>
          <p:cNvPr id="66" name="Google Shape;66;p105"/>
          <p:cNvSpPr txBox="1"/>
          <p:nvPr/>
        </p:nvSpPr>
        <p:spPr>
          <a:xfrm>
            <a:off x="12192000" y="5417741"/>
            <a:ext cx="114005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000" b="0" i="0" u="none" strike="noStrike" cap="none">
                <a:solidFill>
                  <a:srgbClr val="000000"/>
                </a:solidFill>
                <a:latin typeface="Libre Franklin Black"/>
                <a:ea typeface="Libre Franklin Black"/>
                <a:cs typeface="Libre Franklin Black"/>
                <a:sym typeface="Libre Franklin Black"/>
              </a:rPr>
              <a:t>Franklin Ghotic </a:t>
            </a:r>
            <a:endParaRPr/>
          </a:p>
          <a:p>
            <a:pPr marL="0" marR="0" lvl="0" indent="0" algn="l" rtl="0">
              <a:lnSpc>
                <a:spcPct val="100000"/>
              </a:lnSpc>
              <a:spcBef>
                <a:spcPts val="0"/>
              </a:spcBef>
              <a:spcAft>
                <a:spcPts val="0"/>
              </a:spcAft>
              <a:buNone/>
            </a:pPr>
            <a:r>
              <a:rPr lang="es-AR" sz="1000" b="0" i="0" u="none" strike="noStrike" cap="none">
                <a:solidFill>
                  <a:srgbClr val="000000"/>
                </a:solidFill>
                <a:latin typeface="Libre Franklin Black"/>
                <a:ea typeface="Libre Franklin Black"/>
                <a:cs typeface="Libre Franklin Black"/>
                <a:sym typeface="Libre Franklin Black"/>
              </a:rPr>
              <a:t>Heavy</a:t>
            </a:r>
            <a:endParaRPr/>
          </a:p>
        </p:txBody>
      </p:sp>
    </p:spTree>
    <p:extLst>
      <p:ext uri="{BB962C8B-B14F-4D97-AF65-F5344CB8AC3E}">
        <p14:creationId xmlns:p14="http://schemas.microsoft.com/office/powerpoint/2010/main" val="92885832"/>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079AAE5-249D-7C44-8920-98E4F94FEA0E}"/>
              </a:ext>
            </a:extLst>
          </p:cNvPr>
          <p:cNvSpPr>
            <a:spLocks noGrp="1"/>
          </p:cNvSpPr>
          <p:nvPr>
            <p:ph type="title"/>
          </p:nvPr>
        </p:nvSpPr>
        <p:spPr>
          <a:xfrm>
            <a:off x="654113" y="365125"/>
            <a:ext cx="10395909" cy="1325563"/>
          </a:xfrm>
          <a:prstGeom prst="rect">
            <a:avLst/>
          </a:prstGeom>
        </p:spPr>
        <p:txBody>
          <a:bodyPr vert="horz" lIns="91440" tIns="45720" rIns="91440" bIns="45720" rtlCol="0" anchor="ctr">
            <a:normAutofit/>
          </a:bodyPr>
          <a:lstStyle/>
          <a:p>
            <a:r>
              <a:rPr lang="en-US" noProof="0"/>
              <a:t>Title</a:t>
            </a:r>
          </a:p>
        </p:txBody>
      </p:sp>
      <p:sp>
        <p:nvSpPr>
          <p:cNvPr id="3" name="Espaço Reservado para Texto 2">
            <a:extLst>
              <a:ext uri="{FF2B5EF4-FFF2-40B4-BE49-F238E27FC236}">
                <a16:creationId xmlns:a16="http://schemas.microsoft.com/office/drawing/2014/main" id="{78BAB685-A8E4-874D-9569-04ED3339CDC8}"/>
              </a:ext>
            </a:extLst>
          </p:cNvPr>
          <p:cNvSpPr>
            <a:spLocks noGrp="1"/>
          </p:cNvSpPr>
          <p:nvPr>
            <p:ph type="body" idx="1"/>
          </p:nvPr>
        </p:nvSpPr>
        <p:spPr>
          <a:xfrm>
            <a:off x="654113" y="1825625"/>
            <a:ext cx="10395909" cy="4090433"/>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noProof="0"/>
              <a:t>Content</a:t>
            </a:r>
          </a:p>
          <a:p>
            <a:pPr marL="228600" marR="0" lvl="0" indent="-228600" algn="l" defTabSz="914400" rtl="0" eaLnBrk="1" fontAlgn="auto" latinLnBrk="0" hangingPunct="1">
              <a:lnSpc>
                <a:spcPct val="90000"/>
              </a:lnSpc>
              <a:spcBef>
                <a:spcPts val="1000"/>
              </a:spcBef>
              <a:spcAft>
                <a:spcPts val="0"/>
              </a:spcAft>
              <a:buClrTx/>
              <a:buSzTx/>
              <a:tabLst/>
            </a:pPr>
            <a:r>
              <a:rPr lang="en-US" noProof="0"/>
              <a:t>Content</a:t>
            </a:r>
          </a:p>
          <a:p>
            <a:pPr marL="685800" marR="0" lvl="1" indent="-228600" algn="l" defTabSz="914400" rtl="0" eaLnBrk="1" fontAlgn="auto" latinLnBrk="0" hangingPunct="1">
              <a:lnSpc>
                <a:spcPct val="90000"/>
              </a:lnSpc>
              <a:spcBef>
                <a:spcPts val="1000"/>
              </a:spcBef>
              <a:spcAft>
                <a:spcPts val="0"/>
              </a:spcAft>
              <a:buClrTx/>
              <a:buSzTx/>
              <a:tabLst/>
            </a:pPr>
            <a:r>
              <a:rPr lang="en-US" noProof="0"/>
              <a:t>Content</a:t>
            </a:r>
          </a:p>
          <a:p>
            <a:pPr marL="1143000" marR="0" lvl="2" indent="-228600" algn="l" defTabSz="914400" rtl="0" eaLnBrk="1" fontAlgn="auto" latinLnBrk="0" hangingPunct="1">
              <a:lnSpc>
                <a:spcPct val="90000"/>
              </a:lnSpc>
              <a:spcBef>
                <a:spcPts val="1000"/>
              </a:spcBef>
              <a:spcAft>
                <a:spcPts val="0"/>
              </a:spcAft>
              <a:buClrTx/>
              <a:buSzTx/>
              <a:tabLst/>
            </a:pPr>
            <a:r>
              <a:rPr lang="en-US" noProof="0"/>
              <a:t>Content</a:t>
            </a:r>
          </a:p>
          <a:p>
            <a:pPr marL="1600200" marR="0" lvl="3" indent="-228600" algn="l" defTabSz="914400" rtl="0" eaLnBrk="1" fontAlgn="auto" latinLnBrk="0" hangingPunct="1">
              <a:lnSpc>
                <a:spcPct val="90000"/>
              </a:lnSpc>
              <a:spcBef>
                <a:spcPts val="1000"/>
              </a:spcBef>
              <a:spcAft>
                <a:spcPts val="0"/>
              </a:spcAft>
              <a:buClrTx/>
              <a:buSzTx/>
              <a:tabLst/>
            </a:pPr>
            <a:r>
              <a:rPr lang="en-US" noProof="0"/>
              <a:t>Content</a:t>
            </a:r>
          </a:p>
          <a:p>
            <a:pPr marL="2057400" marR="0" lvl="4" indent="-228600" algn="l" defTabSz="914400" rtl="0" eaLnBrk="1" fontAlgn="auto" latinLnBrk="0" hangingPunct="1">
              <a:lnSpc>
                <a:spcPct val="90000"/>
              </a:lnSpc>
              <a:spcBef>
                <a:spcPts val="1000"/>
              </a:spcBef>
              <a:spcAft>
                <a:spcPts val="0"/>
              </a:spcAft>
              <a:buClrTx/>
              <a:buSzTx/>
              <a:tabLst/>
            </a:pPr>
            <a:r>
              <a:rPr lang="en-US" noProof="0"/>
              <a:t>Content</a:t>
            </a:r>
          </a:p>
          <a:p>
            <a:pPr marL="2514600" marR="0" lvl="5" indent="-228600" algn="l" defTabSz="914400" rtl="0" eaLnBrk="1" fontAlgn="auto" latinLnBrk="0" hangingPunct="1">
              <a:lnSpc>
                <a:spcPct val="90000"/>
              </a:lnSpc>
              <a:spcBef>
                <a:spcPts val="1000"/>
              </a:spcBef>
              <a:spcAft>
                <a:spcPts val="0"/>
              </a:spcAft>
              <a:buClrTx/>
              <a:buSzTx/>
              <a:tabLst/>
            </a:pPr>
            <a:r>
              <a:rPr lang="en-US" noProof="0"/>
              <a:t>Content</a:t>
            </a:r>
          </a:p>
        </p:txBody>
      </p:sp>
      <p:sp>
        <p:nvSpPr>
          <p:cNvPr id="9" name="Espaço Reservado para Data 3">
            <a:extLst>
              <a:ext uri="{FF2B5EF4-FFF2-40B4-BE49-F238E27FC236}">
                <a16:creationId xmlns:a16="http://schemas.microsoft.com/office/drawing/2014/main" id="{72C2810A-7C82-9847-B6CB-CDB78705CABD}"/>
              </a:ext>
            </a:extLst>
          </p:cNvPr>
          <p:cNvSpPr>
            <a:spLocks noGrp="1"/>
          </p:cNvSpPr>
          <p:nvPr>
            <p:ph type="dt" sz="half" idx="2"/>
          </p:nvPr>
        </p:nvSpPr>
        <p:spPr>
          <a:xfrm rot="16200000">
            <a:off x="-1133124" y="4269852"/>
            <a:ext cx="2927287" cy="365125"/>
          </a:xfrm>
          <a:prstGeom prst="rect">
            <a:avLst/>
          </a:prstGeom>
        </p:spPr>
        <p:txBody>
          <a:bodyPr vert="horz" lIns="91440" tIns="45720" rIns="91440" bIns="45720" rtlCol="0" anchor="b"/>
          <a:lstStyle>
            <a:lvl1pPr algn="l">
              <a:defRPr lang="en-US" sz="900" kern="1200" noProof="0" smtClean="0">
                <a:solidFill>
                  <a:srgbClr val="8A9899"/>
                </a:solidFill>
                <a:effectLst/>
                <a:latin typeface="Century Gothic" panose="020B0502020202020204" pitchFamily="34" charset="0"/>
                <a:ea typeface="+mn-ea"/>
                <a:cs typeface="+mn-cs"/>
              </a:defRPr>
            </a:lvl1pPr>
          </a:lstStyle>
          <a:p>
            <a:fld id="{FF287938-7F82-0A4D-BFEF-4C7CBEEBD197}" type="datetime4">
              <a:rPr lang="es-CO" smtClean="0"/>
              <a:pPr/>
              <a:t>16 de marzo de 2020</a:t>
            </a:fld>
            <a:endParaRPr lang="es-CO"/>
          </a:p>
        </p:txBody>
      </p:sp>
      <p:sp>
        <p:nvSpPr>
          <p:cNvPr id="11" name="Espaço Reservado para Número de Slide 5">
            <a:extLst>
              <a:ext uri="{FF2B5EF4-FFF2-40B4-BE49-F238E27FC236}">
                <a16:creationId xmlns:a16="http://schemas.microsoft.com/office/drawing/2014/main" id="{BA5141CD-9B40-5A4E-B6F0-DB1B621C5B38}"/>
              </a:ext>
            </a:extLst>
          </p:cNvPr>
          <p:cNvSpPr>
            <a:spLocks noGrp="1"/>
          </p:cNvSpPr>
          <p:nvPr>
            <p:ph type="sldNum" sz="quarter" idx="4"/>
          </p:nvPr>
        </p:nvSpPr>
        <p:spPr>
          <a:xfrm>
            <a:off x="11191977" y="6169061"/>
            <a:ext cx="489129" cy="365125"/>
          </a:xfrm>
          <a:prstGeom prst="rect">
            <a:avLst/>
          </a:prstGeom>
        </p:spPr>
        <p:txBody>
          <a:bodyPr vert="horz" lIns="91440" tIns="45720" rIns="91440" bIns="45720" rtlCol="0" anchor="b"/>
          <a:lstStyle>
            <a:lvl1pPr algn="r">
              <a:defRPr lang="en-US" sz="1200" b="1" smtClean="0">
                <a:solidFill>
                  <a:srgbClr val="8A9899"/>
                </a:solidFill>
                <a:effectLst/>
                <a:latin typeface="Century Gothic" panose="020B0502020202020204" pitchFamily="34" charset="0"/>
              </a:defRPr>
            </a:lvl1pPr>
          </a:lstStyle>
          <a:p>
            <a:fld id="{AD6D3279-9C4E-C94A-B134-5F196FB90914}" type="slidenum">
              <a:rPr lang="es-CO" smtClean="0"/>
              <a:pPr/>
              <a:t>‹Nº›</a:t>
            </a:fld>
            <a:endParaRPr lang="es-CO"/>
          </a:p>
        </p:txBody>
      </p:sp>
    </p:spTree>
    <p:extLst>
      <p:ext uri="{BB962C8B-B14F-4D97-AF65-F5344CB8AC3E}">
        <p14:creationId xmlns:p14="http://schemas.microsoft.com/office/powerpoint/2010/main" val="180244633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61" r:id="rId3"/>
    <p:sldLayoutId id="2147483651" r:id="rId4"/>
    <p:sldLayoutId id="2147483705" r:id="rId5"/>
    <p:sldLayoutId id="2147483694" r:id="rId6"/>
    <p:sldLayoutId id="2147483693" r:id="rId7"/>
    <p:sldLayoutId id="2147483706" r:id="rId8"/>
  </p:sldLayoutIdLst>
  <p:transition spd="slow">
    <p:push dir="u"/>
  </p:transition>
  <p:hf hdr="0"/>
  <p:txStyles>
    <p:titleStyle>
      <a:lvl1pPr algn="l" defTabSz="914400" rtl="0" eaLnBrk="1" latinLnBrk="0" hangingPunct="1">
        <a:lnSpc>
          <a:spcPct val="90000"/>
        </a:lnSpc>
        <a:spcBef>
          <a:spcPct val="0"/>
        </a:spcBef>
        <a:buNone/>
        <a:defRPr lang="en-US" sz="3200" b="1" kern="1200" noProof="0" dirty="0">
          <a:solidFill>
            <a:srgbClr val="8A9899"/>
          </a:solidFill>
          <a:latin typeface="Century Gothic" panose="020B0502020202020204" pitchFamily="34" charset="0"/>
          <a:ea typeface="+mn-ea"/>
          <a:cs typeface="+mn-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lang="en-US" sz="1600" kern="1200" noProof="0" dirty="0" smtClean="0">
          <a:solidFill>
            <a:srgbClr val="8A9899"/>
          </a:solidFill>
          <a:latin typeface="Century Gothic" panose="020B0502020202020204" pitchFamily="34" charset="0"/>
          <a:ea typeface="+mn-ea"/>
          <a:cs typeface="+mn-cs"/>
        </a:defRPr>
      </a:lvl1pPr>
      <a:lvl2pPr marL="685800" marR="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lang="en-US" sz="1600" kern="1200" noProof="0" dirty="0" smtClean="0">
          <a:solidFill>
            <a:srgbClr val="8A9899"/>
          </a:solidFill>
          <a:latin typeface="Century Gothic" panose="020B05020202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1600" kern="1200" noProof="0" dirty="0" smtClean="0">
          <a:solidFill>
            <a:srgbClr val="8A9899"/>
          </a:solidFill>
          <a:latin typeface="Century Gothic" panose="020B05020202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600" kern="1200" noProof="0" dirty="0">
          <a:solidFill>
            <a:srgbClr val="8A9899"/>
          </a:solidFill>
          <a:latin typeface="Century Gothic" panose="020B05020202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US" sz="1600" kern="1200" noProof="0" dirty="0" smtClean="0">
          <a:solidFill>
            <a:srgbClr val="8A9899"/>
          </a:solidFill>
          <a:latin typeface="Century Gothic" panose="020B0502020202020204" pitchFamily="34" charset="0"/>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lang="en-US" sz="1600" kern="1200" noProof="0" dirty="0">
          <a:solidFill>
            <a:srgbClr val="8A9899"/>
          </a:solidFill>
          <a:latin typeface="Century Gothic" panose="020B0502020202020204" pitchFamily="34"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scikit-learn.org/stable/auto_examples/classification/plot_lda_qda.html#sphx-glr-auto-examples-classification-plot-lda-qda-py" TargetMode="External"/><Relationship Id="rId3" Type="http://schemas.openxmlformats.org/officeDocument/2006/relationships/hyperlink" Target="https://www.datos.gov.co/Educaci-n/Saber-11-2018-2/m2nt-jw2h/data" TargetMode="External"/><Relationship Id="rId7" Type="http://schemas.openxmlformats.org/officeDocument/2006/relationships/hyperlink" Target="http://www.scielo.org.co/scielo.php?script=sci_arttext&amp;pid=S0124-59962015000200012" TargetMode="External"/><Relationship Id="rId2" Type="http://schemas.openxmlformats.org/officeDocument/2006/relationships/hyperlink" Target="https://www.datos.gov.co/Educaci-n/Saber-11-2019-1/tkn6-e4ic" TargetMode="External"/><Relationship Id="rId1" Type="http://schemas.openxmlformats.org/officeDocument/2006/relationships/slideLayout" Target="../slideLayouts/slideLayout5.xml"/><Relationship Id="rId6" Type="http://schemas.openxmlformats.org/officeDocument/2006/relationships/hyperlink" Target="http://www.colombiaaprende.edu.co/es/node/123791" TargetMode="External"/><Relationship Id="rId5" Type="http://schemas.openxmlformats.org/officeDocument/2006/relationships/hyperlink" Target="https://www.icfes.gov.co/documents/20143/517898/Diccionario%20ftp%20saber11%202019-1.pdf" TargetMode="External"/><Relationship Id="rId4" Type="http://schemas.openxmlformats.org/officeDocument/2006/relationships/hyperlink" Target="https://www.icfes.gov.co/documents/20143/517898/Diccionario%20saber%2011%202014-2%20a%202018-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99ADAA0-CCB4-4155-9DEE-BE5CBE6DEE0D}"/>
              </a:ext>
            </a:extLst>
          </p:cNvPr>
          <p:cNvPicPr>
            <a:picLocks noChangeAspect="1"/>
          </p:cNvPicPr>
          <p:nvPr/>
        </p:nvPicPr>
        <p:blipFill>
          <a:blip r:embed="rId2"/>
          <a:stretch>
            <a:fillRect/>
          </a:stretch>
        </p:blipFill>
        <p:spPr>
          <a:xfrm>
            <a:off x="371418" y="416496"/>
            <a:ext cx="4126119" cy="2547729"/>
          </a:xfrm>
          <a:prstGeom prst="rect">
            <a:avLst/>
          </a:prstGeom>
        </p:spPr>
      </p:pic>
      <p:sp>
        <p:nvSpPr>
          <p:cNvPr id="5" name="Marcador de fecha 4">
            <a:extLst>
              <a:ext uri="{FF2B5EF4-FFF2-40B4-BE49-F238E27FC236}">
                <a16:creationId xmlns:a16="http://schemas.microsoft.com/office/drawing/2014/main" id="{E7176ED4-BA38-4240-9295-557DE45AC06B}"/>
              </a:ext>
            </a:extLst>
          </p:cNvPr>
          <p:cNvSpPr>
            <a:spLocks noGrp="1"/>
          </p:cNvSpPr>
          <p:nvPr>
            <p:ph type="dt" sz="half" idx="33"/>
          </p:nvPr>
        </p:nvSpPr>
        <p:spPr/>
        <p:txBody>
          <a:bodyPr/>
          <a:lstStyle/>
          <a:p>
            <a:fld id="{D0193147-383C-BC4D-8CED-EAC2FC4DA36F}" type="datetime4">
              <a:rPr lang="es-CO" smtClean="0"/>
              <a:t>16 de marzo de 2020</a:t>
            </a:fld>
            <a:endParaRPr lang="es-CO"/>
          </a:p>
        </p:txBody>
      </p:sp>
      <p:sp>
        <p:nvSpPr>
          <p:cNvPr id="24" name="Subtítulo 2">
            <a:extLst>
              <a:ext uri="{FF2B5EF4-FFF2-40B4-BE49-F238E27FC236}">
                <a16:creationId xmlns:a16="http://schemas.microsoft.com/office/drawing/2014/main" id="{70C815DE-7D57-2743-98CA-4A957CBD2653}"/>
              </a:ext>
            </a:extLst>
          </p:cNvPr>
          <p:cNvSpPr txBox="1">
            <a:spLocks/>
          </p:cNvSpPr>
          <p:nvPr/>
        </p:nvSpPr>
        <p:spPr>
          <a:xfrm>
            <a:off x="664999" y="3766178"/>
            <a:ext cx="6040601" cy="435513"/>
          </a:xfrm>
          <a:prstGeom prst="rect">
            <a:avLst/>
          </a:prstGeom>
        </p:spPr>
        <p:txBody>
          <a:bodyPr/>
          <a:lstStyle>
            <a:lvl1pPr marL="228600" indent="-228600" algn="l" defTabSz="914400" rtl="0" eaLnBrk="1" latinLnBrk="0" hangingPunct="1">
              <a:lnSpc>
                <a:spcPct val="100000"/>
              </a:lnSpc>
              <a:spcBef>
                <a:spcPts val="1000"/>
              </a:spcBef>
              <a:buFont typeface="Arial" panose="020B0604020202020204" pitchFamily="34" charset="0"/>
              <a:buChar char="•"/>
              <a:defRPr lang="en-US" sz="1600" kern="1200" noProof="0" dirty="0" smtClean="0">
                <a:solidFill>
                  <a:srgbClr val="8A9899"/>
                </a:solidFill>
                <a:latin typeface="Century Gothic" panose="020B0502020202020204" pitchFamily="34" charset="0"/>
                <a:ea typeface="+mn-ea"/>
                <a:cs typeface="+mn-cs"/>
              </a:defRPr>
            </a:lvl1pPr>
            <a:lvl2pPr marL="685800" marR="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lang="en-US" sz="1600" kern="1200" noProof="0" dirty="0" smtClean="0">
                <a:solidFill>
                  <a:srgbClr val="8A9899"/>
                </a:solidFill>
                <a:latin typeface="Century Gothic" panose="020B05020202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1600" kern="1200" noProof="0" dirty="0" smtClean="0">
                <a:solidFill>
                  <a:srgbClr val="8A9899"/>
                </a:solidFill>
                <a:latin typeface="Century Gothic" panose="020B05020202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600" kern="1200" noProof="0" dirty="0">
                <a:solidFill>
                  <a:srgbClr val="8A9899"/>
                </a:solidFill>
                <a:latin typeface="Century Gothic" panose="020B05020202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US" sz="1600" kern="1200" noProof="0" dirty="0" smtClean="0">
                <a:solidFill>
                  <a:srgbClr val="8A9899"/>
                </a:solidFill>
                <a:latin typeface="Century Gothic" panose="020B0502020202020204" pitchFamily="34" charset="0"/>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lang="en-US" sz="1600" kern="1200" noProof="0" dirty="0">
                <a:solidFill>
                  <a:srgbClr val="8A9899"/>
                </a:solidFill>
                <a:latin typeface="Century Gothic" panose="020B0502020202020204" pitchFamily="34"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2000" dirty="0">
                <a:solidFill>
                  <a:schemeClr val="bg1"/>
                </a:solidFill>
              </a:rPr>
              <a:t>Propuesta metodológica y comercial</a:t>
            </a:r>
          </a:p>
          <a:p>
            <a:pPr marL="0" indent="0">
              <a:buNone/>
            </a:pPr>
            <a:endParaRPr lang="es-CO" dirty="0"/>
          </a:p>
        </p:txBody>
      </p:sp>
      <p:sp>
        <p:nvSpPr>
          <p:cNvPr id="30" name="Rectángulo 29">
            <a:extLst>
              <a:ext uri="{FF2B5EF4-FFF2-40B4-BE49-F238E27FC236}">
                <a16:creationId xmlns:a16="http://schemas.microsoft.com/office/drawing/2014/main" id="{241A7F59-3310-7248-8A13-440BCCF39053}"/>
              </a:ext>
            </a:extLst>
          </p:cNvPr>
          <p:cNvSpPr/>
          <p:nvPr/>
        </p:nvSpPr>
        <p:spPr>
          <a:xfrm>
            <a:off x="1" y="5915636"/>
            <a:ext cx="12191999" cy="54731"/>
          </a:xfrm>
          <a:prstGeom prst="rect">
            <a:avLst/>
          </a:prstGeom>
          <a:solidFill>
            <a:srgbClr val="BAC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9" name="Rectángulo 18">
            <a:extLst>
              <a:ext uri="{FF2B5EF4-FFF2-40B4-BE49-F238E27FC236}">
                <a16:creationId xmlns:a16="http://schemas.microsoft.com/office/drawing/2014/main" id="{7B54908F-55DD-E043-B91D-E4E3B84BE140}"/>
              </a:ext>
            </a:extLst>
          </p:cNvPr>
          <p:cNvSpPr/>
          <p:nvPr/>
        </p:nvSpPr>
        <p:spPr>
          <a:xfrm>
            <a:off x="41651" y="44394"/>
            <a:ext cx="12108698" cy="6858000"/>
          </a:xfrm>
          <a:prstGeom prst="rect">
            <a:avLst/>
          </a:prstGeom>
          <a:solidFill>
            <a:srgbClr val="149A9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Título 1">
            <a:extLst>
              <a:ext uri="{FF2B5EF4-FFF2-40B4-BE49-F238E27FC236}">
                <a16:creationId xmlns:a16="http://schemas.microsoft.com/office/drawing/2014/main" id="{3F5227A3-1279-2347-86E1-B58380CCB129}"/>
              </a:ext>
            </a:extLst>
          </p:cNvPr>
          <p:cNvSpPr txBox="1">
            <a:spLocks/>
          </p:cNvSpPr>
          <p:nvPr/>
        </p:nvSpPr>
        <p:spPr>
          <a:xfrm>
            <a:off x="2159060" y="2089383"/>
            <a:ext cx="9359262" cy="2595163"/>
          </a:xfrm>
          <a:prstGeom prst="rect">
            <a:avLst/>
          </a:prstGeom>
        </p:spPr>
        <p:txBody>
          <a:bodyPr/>
          <a:lstStyle>
            <a:lvl1pPr algn="l" defTabSz="914400" rtl="0" eaLnBrk="1" latinLnBrk="0" hangingPunct="1">
              <a:lnSpc>
                <a:spcPct val="90000"/>
              </a:lnSpc>
              <a:spcBef>
                <a:spcPct val="0"/>
              </a:spcBef>
              <a:buNone/>
              <a:defRPr lang="en-US" sz="3200" b="1" kern="1200" noProof="0" dirty="0">
                <a:solidFill>
                  <a:srgbClr val="8A9899"/>
                </a:solidFill>
                <a:latin typeface="Century Gothic" panose="020B0502020202020204" pitchFamily="34" charset="0"/>
                <a:ea typeface="+mn-ea"/>
                <a:cs typeface="+mn-cs"/>
              </a:defRPr>
            </a:lvl1pPr>
          </a:lstStyle>
          <a:p>
            <a:pPr algn="r"/>
            <a:r>
              <a:rPr lang="es-CO" sz="4500" dirty="0">
                <a:solidFill>
                  <a:schemeClr val="bg1"/>
                </a:solidFill>
                <a:latin typeface="Century Gothic"/>
              </a:rPr>
              <a:t>Análisis el desempeño académico estudiantes Colombia – Pruebas saber 11</a:t>
            </a:r>
          </a:p>
          <a:p>
            <a:pPr algn="r"/>
            <a:endParaRPr lang="es-CO" sz="4500" dirty="0">
              <a:solidFill>
                <a:schemeClr val="bg1"/>
              </a:solidFill>
              <a:latin typeface="Century Gothic"/>
            </a:endParaRPr>
          </a:p>
          <a:p>
            <a:pPr algn="r"/>
            <a:r>
              <a:rPr lang="es-CO" sz="1800" dirty="0">
                <a:solidFill>
                  <a:schemeClr val="bg1"/>
                </a:solidFill>
              </a:rPr>
              <a:t>Objetivo: </a:t>
            </a:r>
            <a:r>
              <a:rPr lang="es-CO" sz="1800" b="0" dirty="0">
                <a:solidFill>
                  <a:schemeClr val="bg1"/>
                </a:solidFill>
              </a:rPr>
              <a:t>Establecer un caso de uso analítico de usabilidad alta con datos reales que permitan aplicar los conocimientos adquiridos en el modulo 6</a:t>
            </a:r>
          </a:p>
          <a:p>
            <a:pPr algn="r"/>
            <a:endParaRPr lang="es-CO" sz="1800" b="0" dirty="0">
              <a:solidFill>
                <a:schemeClr val="bg1"/>
              </a:solidFill>
            </a:endParaRPr>
          </a:p>
          <a:p>
            <a:pPr algn="r"/>
            <a:r>
              <a:rPr lang="es-CO" sz="1800" b="0" dirty="0">
                <a:solidFill>
                  <a:schemeClr val="bg1"/>
                </a:solidFill>
              </a:rPr>
              <a:t>Publicado en GitHub</a:t>
            </a:r>
          </a:p>
          <a:p>
            <a:pPr algn="r"/>
            <a:r>
              <a:rPr lang="es-CO" sz="1800" b="0" dirty="0" err="1">
                <a:solidFill>
                  <a:schemeClr val="bg1"/>
                </a:solidFill>
              </a:rPr>
              <a:t>Jarteaga</a:t>
            </a:r>
            <a:r>
              <a:rPr lang="es-CO" sz="1800" b="0">
                <a:solidFill>
                  <a:schemeClr val="bg1"/>
                </a:solidFill>
              </a:rPr>
              <a:t>/Saber_11</a:t>
            </a:r>
            <a:endParaRPr lang="es-CO" sz="1800" dirty="0">
              <a:solidFill>
                <a:schemeClr val="bg1"/>
              </a:solidFill>
            </a:endParaRPr>
          </a:p>
        </p:txBody>
      </p:sp>
      <p:cxnSp>
        <p:nvCxnSpPr>
          <p:cNvPr id="8" name="Conector recto 7"/>
          <p:cNvCxnSpPr/>
          <p:nvPr/>
        </p:nvCxnSpPr>
        <p:spPr>
          <a:xfrm>
            <a:off x="-137160" y="5970367"/>
            <a:ext cx="12588240" cy="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0" y="6002426"/>
            <a:ext cx="12192000" cy="929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chemeClr val="accent4">
                    <a:lumMod val="75000"/>
                  </a:schemeClr>
                </a:solidFill>
              </a:rPr>
              <a:t>Practica Individual - PRAI</a:t>
            </a:r>
            <a:endParaRPr lang="es-CO" u="sng" dirty="0">
              <a:solidFill>
                <a:schemeClr val="accent4"/>
              </a:solidFill>
            </a:endParaRPr>
          </a:p>
          <a:p>
            <a:pPr algn="r"/>
            <a:r>
              <a:rPr lang="es-CO" u="sng" dirty="0">
                <a:solidFill>
                  <a:schemeClr val="accent4"/>
                </a:solidFill>
              </a:rPr>
              <a:t>Módulo 6. </a:t>
            </a:r>
            <a:r>
              <a:rPr lang="es-ES" u="sng" dirty="0">
                <a:solidFill>
                  <a:schemeClr val="accent4"/>
                </a:solidFill>
              </a:rPr>
              <a:t> Investigación Reproducible y técnicas de implementación</a:t>
            </a:r>
            <a:endParaRPr lang="es-CO" u="sng" dirty="0">
              <a:solidFill>
                <a:schemeClr val="accent4"/>
              </a:solidFill>
            </a:endParaRPr>
          </a:p>
        </p:txBody>
      </p:sp>
      <p:pic>
        <p:nvPicPr>
          <p:cNvPr id="6" name="Imagen 5"/>
          <p:cNvPicPr>
            <a:picLocks noChangeAspect="1"/>
          </p:cNvPicPr>
          <p:nvPr/>
        </p:nvPicPr>
        <p:blipFill rotWithShape="1">
          <a:blip r:embed="rId3"/>
          <a:srcRect l="2880" t="10343" r="4952" b="12885"/>
          <a:stretch/>
        </p:blipFill>
        <p:spPr>
          <a:xfrm>
            <a:off x="371418" y="6046820"/>
            <a:ext cx="2712720" cy="855574"/>
          </a:xfrm>
          <a:prstGeom prst="rect">
            <a:avLst/>
          </a:prstGeom>
        </p:spPr>
      </p:pic>
    </p:spTree>
    <p:extLst>
      <p:ext uri="{BB962C8B-B14F-4D97-AF65-F5344CB8AC3E}">
        <p14:creationId xmlns:p14="http://schemas.microsoft.com/office/powerpoint/2010/main" val="5357055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idx="19"/>
          </p:nvPr>
        </p:nvSpPr>
        <p:spPr/>
        <p:txBody>
          <a:bodyPr/>
          <a:lstStyle/>
          <a:p>
            <a:r>
              <a:rPr lang="es-CO" dirty="0"/>
              <a:t>02</a:t>
            </a:r>
          </a:p>
        </p:txBody>
      </p:sp>
      <p:sp>
        <p:nvSpPr>
          <p:cNvPr id="7" name="Marcador de texto 6"/>
          <p:cNvSpPr>
            <a:spLocks noGrp="1"/>
          </p:cNvSpPr>
          <p:nvPr>
            <p:ph type="body" idx="16"/>
          </p:nvPr>
        </p:nvSpPr>
        <p:spPr/>
        <p:txBody>
          <a:bodyPr/>
          <a:lstStyle/>
          <a:p>
            <a:r>
              <a:rPr lang="es-CO" dirty="0"/>
              <a:t>Descripción del problema</a:t>
            </a:r>
          </a:p>
        </p:txBody>
      </p:sp>
      <p:sp>
        <p:nvSpPr>
          <p:cNvPr id="9" name="Marcador de texto 8"/>
          <p:cNvSpPr>
            <a:spLocks noGrp="1"/>
          </p:cNvSpPr>
          <p:nvPr>
            <p:ph type="body" idx="32"/>
          </p:nvPr>
        </p:nvSpPr>
        <p:spPr/>
        <p:txBody>
          <a:bodyPr/>
          <a:lstStyle/>
          <a:p>
            <a:r>
              <a:rPr lang="es-CO" dirty="0"/>
              <a:t>01</a:t>
            </a:r>
          </a:p>
        </p:txBody>
      </p:sp>
      <p:sp>
        <p:nvSpPr>
          <p:cNvPr id="10" name="Marcador de texto 9"/>
          <p:cNvSpPr>
            <a:spLocks noGrp="1"/>
          </p:cNvSpPr>
          <p:nvPr>
            <p:ph type="body" idx="33"/>
          </p:nvPr>
        </p:nvSpPr>
        <p:spPr/>
        <p:txBody>
          <a:bodyPr/>
          <a:lstStyle/>
          <a:p>
            <a:r>
              <a:rPr lang="es-CO" dirty="0" err="1"/>
              <a:t>Metadata</a:t>
            </a:r>
            <a:r>
              <a:rPr lang="es-CO" dirty="0"/>
              <a:t> - Datos</a:t>
            </a:r>
          </a:p>
        </p:txBody>
      </p:sp>
      <p:sp>
        <p:nvSpPr>
          <p:cNvPr id="11" name="Marcador de texto 10"/>
          <p:cNvSpPr>
            <a:spLocks noGrp="1"/>
          </p:cNvSpPr>
          <p:nvPr>
            <p:ph type="body" idx="35"/>
          </p:nvPr>
        </p:nvSpPr>
        <p:spPr>
          <a:xfrm>
            <a:off x="1634851" y="3889434"/>
            <a:ext cx="774921" cy="572907"/>
          </a:xfrm>
        </p:spPr>
        <p:txBody>
          <a:bodyPr/>
          <a:lstStyle/>
          <a:p>
            <a:r>
              <a:rPr lang="es-CO" dirty="0"/>
              <a:t>03</a:t>
            </a:r>
          </a:p>
        </p:txBody>
      </p:sp>
      <p:sp>
        <p:nvSpPr>
          <p:cNvPr id="12" name="Marcador de texto 11"/>
          <p:cNvSpPr>
            <a:spLocks noGrp="1"/>
          </p:cNvSpPr>
          <p:nvPr>
            <p:ph type="body" idx="36"/>
          </p:nvPr>
        </p:nvSpPr>
        <p:spPr>
          <a:xfrm>
            <a:off x="2344157" y="4357644"/>
            <a:ext cx="3843666" cy="400850"/>
          </a:xfrm>
        </p:spPr>
        <p:txBody>
          <a:bodyPr/>
          <a:lstStyle/>
          <a:p>
            <a:r>
              <a:rPr lang="es-CO" dirty="0"/>
              <a:t>Requerimientos del proyecto</a:t>
            </a:r>
          </a:p>
        </p:txBody>
      </p:sp>
      <p:sp>
        <p:nvSpPr>
          <p:cNvPr id="13" name="Marcador de texto 12"/>
          <p:cNvSpPr>
            <a:spLocks noGrp="1"/>
          </p:cNvSpPr>
          <p:nvPr>
            <p:ph type="body" idx="37"/>
          </p:nvPr>
        </p:nvSpPr>
        <p:spPr>
          <a:xfrm>
            <a:off x="2328534" y="4860435"/>
            <a:ext cx="3676849" cy="397761"/>
          </a:xfrm>
        </p:spPr>
        <p:txBody>
          <a:bodyPr/>
          <a:lstStyle/>
          <a:p>
            <a:pPr marL="171450" indent="-171450">
              <a:spcBef>
                <a:spcPts val="0"/>
              </a:spcBef>
              <a:buFont typeface="Arial" panose="020B0604020202020204" pitchFamily="34" charset="0"/>
              <a:buChar char="•"/>
            </a:pPr>
            <a:r>
              <a:rPr lang="es-CO" sz="1100" dirty="0"/>
              <a:t>Análisis de calidad de datos para revisar </a:t>
            </a:r>
            <a:r>
              <a:rPr lang="es-CO" sz="1100" dirty="0" err="1"/>
              <a:t>outliers</a:t>
            </a:r>
            <a:r>
              <a:rPr lang="es-CO" sz="1100" dirty="0"/>
              <a:t>, </a:t>
            </a:r>
            <a:r>
              <a:rPr lang="es-CO" sz="1100" dirty="0" err="1"/>
              <a:t>missing</a:t>
            </a:r>
            <a:r>
              <a:rPr lang="es-CO" sz="1100" dirty="0"/>
              <a:t> </a:t>
            </a:r>
            <a:r>
              <a:rPr lang="es-CO" sz="1100" dirty="0" err="1"/>
              <a:t>values</a:t>
            </a:r>
            <a:r>
              <a:rPr lang="es-CO" sz="1100" dirty="0"/>
              <a:t> y análisis cruzado entre variables </a:t>
            </a:r>
          </a:p>
          <a:p>
            <a:pPr marL="171450" indent="-171450">
              <a:spcBef>
                <a:spcPts val="0"/>
              </a:spcBef>
              <a:buFont typeface="Arial" panose="020B0604020202020204" pitchFamily="34" charset="0"/>
              <a:buChar char="•"/>
            </a:pPr>
            <a:r>
              <a:rPr lang="es-ES" sz="1100" dirty="0"/>
              <a:t>Análisis de calidad de datos para revisar </a:t>
            </a:r>
            <a:r>
              <a:rPr lang="es-ES" sz="1100" dirty="0" err="1"/>
              <a:t>outliers</a:t>
            </a:r>
            <a:r>
              <a:rPr lang="es-ES" sz="1100" dirty="0"/>
              <a:t>, </a:t>
            </a:r>
            <a:r>
              <a:rPr lang="es-ES" sz="1100" dirty="0" err="1"/>
              <a:t>missing</a:t>
            </a:r>
            <a:r>
              <a:rPr lang="es-ES" sz="1100" dirty="0"/>
              <a:t> </a:t>
            </a:r>
            <a:r>
              <a:rPr lang="es-ES" sz="1100" dirty="0" err="1"/>
              <a:t>values</a:t>
            </a:r>
            <a:r>
              <a:rPr lang="es-ES" sz="1100" dirty="0"/>
              <a:t> y análisis cruzado entre variables </a:t>
            </a:r>
          </a:p>
          <a:p>
            <a:pPr marL="171450" indent="-171450">
              <a:spcBef>
                <a:spcPts val="0"/>
              </a:spcBef>
              <a:buFont typeface="Arial" panose="020B0604020202020204" pitchFamily="34" charset="0"/>
              <a:buChar char="•"/>
            </a:pPr>
            <a:r>
              <a:rPr lang="es-CO" sz="1100" dirty="0"/>
              <a:t>Modelo de agrupamiento, para identificar variables significantes.</a:t>
            </a:r>
          </a:p>
          <a:p>
            <a:pPr marL="171450" indent="-171450">
              <a:spcBef>
                <a:spcPts val="0"/>
              </a:spcBef>
              <a:buFont typeface="Arial" panose="020B0604020202020204" pitchFamily="34" charset="0"/>
              <a:buChar char="•"/>
            </a:pPr>
            <a:r>
              <a:rPr lang="es-CO" sz="1100" dirty="0"/>
              <a:t>Modelo de clasificación para identificar afinidades</a:t>
            </a:r>
          </a:p>
          <a:p>
            <a:pPr marL="171450" indent="-171450">
              <a:spcBef>
                <a:spcPts val="0"/>
              </a:spcBef>
              <a:buFont typeface="Arial" panose="020B0604020202020204" pitchFamily="34" charset="0"/>
              <a:buChar char="•"/>
            </a:pPr>
            <a:r>
              <a:rPr lang="es-CO" sz="1100" dirty="0"/>
              <a:t>Modelo predictivo sobre información histórica</a:t>
            </a:r>
          </a:p>
          <a:p>
            <a:pPr marL="171450" indent="-171450">
              <a:spcBef>
                <a:spcPts val="0"/>
              </a:spcBef>
              <a:buFont typeface="Arial" panose="020B0604020202020204" pitchFamily="34" charset="0"/>
              <a:buChar char="•"/>
            </a:pPr>
            <a:r>
              <a:rPr lang="es-CO" sz="1100" dirty="0" err="1"/>
              <a:t>Evaluacion</a:t>
            </a:r>
            <a:r>
              <a:rPr lang="es-CO" sz="1100" dirty="0"/>
              <a:t> del modelo</a:t>
            </a:r>
          </a:p>
        </p:txBody>
      </p:sp>
      <p:sp>
        <p:nvSpPr>
          <p:cNvPr id="14" name="Marcador de texto 13"/>
          <p:cNvSpPr>
            <a:spLocks noGrp="1"/>
          </p:cNvSpPr>
          <p:nvPr>
            <p:ph type="body" idx="38"/>
          </p:nvPr>
        </p:nvSpPr>
        <p:spPr/>
        <p:txBody>
          <a:bodyPr/>
          <a:lstStyle/>
          <a:p>
            <a:r>
              <a:rPr lang="es-CO" dirty="0"/>
              <a:t>05</a:t>
            </a:r>
          </a:p>
        </p:txBody>
      </p:sp>
      <p:sp>
        <p:nvSpPr>
          <p:cNvPr id="17" name="Marcador de texto 16"/>
          <p:cNvSpPr>
            <a:spLocks noGrp="1"/>
          </p:cNvSpPr>
          <p:nvPr>
            <p:ph type="body" idx="41"/>
          </p:nvPr>
        </p:nvSpPr>
        <p:spPr/>
        <p:txBody>
          <a:bodyPr/>
          <a:lstStyle/>
          <a:p>
            <a:r>
              <a:rPr lang="es-CO" dirty="0"/>
              <a:t>04</a:t>
            </a:r>
          </a:p>
        </p:txBody>
      </p:sp>
      <p:sp>
        <p:nvSpPr>
          <p:cNvPr id="18" name="Marcador de texto 17"/>
          <p:cNvSpPr>
            <a:spLocks noGrp="1"/>
          </p:cNvSpPr>
          <p:nvPr>
            <p:ph type="body" idx="42"/>
          </p:nvPr>
        </p:nvSpPr>
        <p:spPr>
          <a:xfrm>
            <a:off x="7308786" y="1925794"/>
            <a:ext cx="3883191" cy="400850"/>
          </a:xfrm>
        </p:spPr>
        <p:txBody>
          <a:bodyPr/>
          <a:lstStyle/>
          <a:p>
            <a:r>
              <a:rPr lang="es-CO" dirty="0"/>
              <a:t>Principales hallazgos</a:t>
            </a:r>
          </a:p>
        </p:txBody>
      </p:sp>
      <p:sp>
        <p:nvSpPr>
          <p:cNvPr id="19" name="Marcador de texto 18"/>
          <p:cNvSpPr>
            <a:spLocks noGrp="1"/>
          </p:cNvSpPr>
          <p:nvPr>
            <p:ph type="body" idx="43"/>
          </p:nvPr>
        </p:nvSpPr>
        <p:spPr/>
        <p:txBody>
          <a:bodyPr/>
          <a:lstStyle/>
          <a:p>
            <a:r>
              <a:rPr lang="es-CO" dirty="0"/>
              <a:t>Identificación de eventos y su interpretación</a:t>
            </a:r>
          </a:p>
        </p:txBody>
      </p:sp>
      <p:sp>
        <p:nvSpPr>
          <p:cNvPr id="20" name="Marcador de texto 19"/>
          <p:cNvSpPr>
            <a:spLocks noGrp="1"/>
          </p:cNvSpPr>
          <p:nvPr>
            <p:ph type="body" idx="44"/>
          </p:nvPr>
        </p:nvSpPr>
        <p:spPr/>
        <p:txBody>
          <a:bodyPr/>
          <a:lstStyle/>
          <a:p>
            <a:r>
              <a:rPr lang="es-CO" dirty="0"/>
              <a:t>06</a:t>
            </a:r>
          </a:p>
        </p:txBody>
      </p:sp>
      <p:sp>
        <p:nvSpPr>
          <p:cNvPr id="21" name="Marcador de texto 20"/>
          <p:cNvSpPr>
            <a:spLocks noGrp="1"/>
          </p:cNvSpPr>
          <p:nvPr>
            <p:ph type="body" idx="45"/>
          </p:nvPr>
        </p:nvSpPr>
        <p:spPr/>
        <p:txBody>
          <a:bodyPr/>
          <a:lstStyle/>
          <a:p>
            <a:r>
              <a:rPr lang="es-CO" dirty="0"/>
              <a:t>Anexos</a:t>
            </a:r>
          </a:p>
        </p:txBody>
      </p:sp>
      <p:sp>
        <p:nvSpPr>
          <p:cNvPr id="22" name="Marcador de texto 21"/>
          <p:cNvSpPr>
            <a:spLocks noGrp="1"/>
          </p:cNvSpPr>
          <p:nvPr>
            <p:ph type="body" idx="46"/>
          </p:nvPr>
        </p:nvSpPr>
        <p:spPr/>
        <p:txBody>
          <a:bodyPr/>
          <a:lstStyle/>
          <a:p>
            <a:r>
              <a:rPr lang="es-CO" dirty="0"/>
              <a:t>Lista de referencias de internet</a:t>
            </a:r>
          </a:p>
          <a:p>
            <a:r>
              <a:rPr lang="es-CO" dirty="0"/>
              <a:t>Graficas de los hallazgos</a:t>
            </a:r>
          </a:p>
          <a:p>
            <a:r>
              <a:rPr lang="es-CO" dirty="0"/>
              <a:t>Scripts para ejecutar el </a:t>
            </a:r>
            <a:r>
              <a:rPr lang="es-CO" dirty="0" err="1"/>
              <a:t>analisis</a:t>
            </a:r>
            <a:endParaRPr lang="es-CO" dirty="0"/>
          </a:p>
        </p:txBody>
      </p:sp>
      <p:sp>
        <p:nvSpPr>
          <p:cNvPr id="23" name="Marcador de texto 22"/>
          <p:cNvSpPr>
            <a:spLocks noGrp="1"/>
          </p:cNvSpPr>
          <p:nvPr>
            <p:ph type="body" idx="47"/>
          </p:nvPr>
        </p:nvSpPr>
        <p:spPr>
          <a:xfrm>
            <a:off x="2330387" y="2247164"/>
            <a:ext cx="3927538" cy="397761"/>
          </a:xfrm>
        </p:spPr>
        <p:txBody>
          <a:bodyPr/>
          <a:lstStyle/>
          <a:p>
            <a:r>
              <a:rPr lang="es-CO" dirty="0"/>
              <a:t>Datos abiertos – </a:t>
            </a:r>
            <a:r>
              <a:rPr lang="es-CO" dirty="0" err="1"/>
              <a:t>Icfes</a:t>
            </a:r>
            <a:r>
              <a:rPr lang="es-CO" dirty="0"/>
              <a:t> – Pruebas Saber 11</a:t>
            </a:r>
          </a:p>
          <a:p>
            <a:r>
              <a:rPr lang="es-CO" dirty="0"/>
              <a:t>Diccionario de datos</a:t>
            </a:r>
          </a:p>
        </p:txBody>
      </p:sp>
      <p:sp>
        <p:nvSpPr>
          <p:cNvPr id="3" name="Marcador de texto 2"/>
          <p:cNvSpPr>
            <a:spLocks noGrp="1"/>
          </p:cNvSpPr>
          <p:nvPr>
            <p:ph type="body" idx="1"/>
          </p:nvPr>
        </p:nvSpPr>
        <p:spPr/>
        <p:txBody>
          <a:bodyPr/>
          <a:lstStyle/>
          <a:p>
            <a:r>
              <a:rPr lang="es-CO" dirty="0"/>
              <a:t>Contenido</a:t>
            </a:r>
          </a:p>
        </p:txBody>
      </p:sp>
      <p:sp>
        <p:nvSpPr>
          <p:cNvPr id="5" name="Marcador de fecha 4"/>
          <p:cNvSpPr>
            <a:spLocks noGrp="1"/>
          </p:cNvSpPr>
          <p:nvPr>
            <p:ph type="dt" sz="half" idx="48"/>
          </p:nvPr>
        </p:nvSpPr>
        <p:spPr/>
        <p:txBody>
          <a:bodyPr/>
          <a:lstStyle/>
          <a:p>
            <a:fld id="{54D1681F-3452-DC47-8433-48978B686B87}" type="datetime4">
              <a:rPr lang="es-CO" smtClean="0"/>
              <a:t>16 de marzo de 2020</a:t>
            </a:fld>
            <a:endParaRPr lang="en-US"/>
          </a:p>
        </p:txBody>
      </p:sp>
      <p:sp>
        <p:nvSpPr>
          <p:cNvPr id="6" name="Marcador de número de diapositiva 5"/>
          <p:cNvSpPr>
            <a:spLocks noGrp="1"/>
          </p:cNvSpPr>
          <p:nvPr>
            <p:ph type="sldNum" sz="quarter" idx="50"/>
          </p:nvPr>
        </p:nvSpPr>
        <p:spPr/>
        <p:txBody>
          <a:bodyPr/>
          <a:lstStyle/>
          <a:p>
            <a:fld id="{AD6D3279-9C4E-C94A-B134-5F196FB90914}" type="slidenum">
              <a:rPr lang="es-CO" smtClean="0"/>
              <a:pPr/>
              <a:t>2</a:t>
            </a:fld>
            <a:endParaRPr lang="es-CO"/>
          </a:p>
        </p:txBody>
      </p:sp>
      <p:sp>
        <p:nvSpPr>
          <p:cNvPr id="25" name="Marcador de texto 24"/>
          <p:cNvSpPr>
            <a:spLocks noGrp="1"/>
          </p:cNvSpPr>
          <p:nvPr>
            <p:ph type="body" idx="13"/>
          </p:nvPr>
        </p:nvSpPr>
        <p:spPr/>
        <p:txBody>
          <a:bodyPr/>
          <a:lstStyle/>
          <a:p>
            <a:r>
              <a:rPr lang="es-CO" dirty="0"/>
              <a:t>Casos de Uso</a:t>
            </a:r>
          </a:p>
        </p:txBody>
      </p:sp>
      <p:sp>
        <p:nvSpPr>
          <p:cNvPr id="4" name="Marcador de texto 3">
            <a:extLst>
              <a:ext uri="{FF2B5EF4-FFF2-40B4-BE49-F238E27FC236}">
                <a16:creationId xmlns:a16="http://schemas.microsoft.com/office/drawing/2014/main" id="{F32A4A72-5151-4827-804C-0430ED203823}"/>
              </a:ext>
            </a:extLst>
          </p:cNvPr>
          <p:cNvSpPr>
            <a:spLocks noGrp="1"/>
          </p:cNvSpPr>
          <p:nvPr>
            <p:ph type="body" idx="40"/>
          </p:nvPr>
        </p:nvSpPr>
        <p:spPr/>
        <p:txBody>
          <a:bodyPr/>
          <a:lstStyle/>
          <a:p>
            <a:endParaRPr lang="es-ES" dirty="0"/>
          </a:p>
        </p:txBody>
      </p:sp>
      <p:sp>
        <p:nvSpPr>
          <p:cNvPr id="26" name="Marcador de texto 25">
            <a:extLst>
              <a:ext uri="{FF2B5EF4-FFF2-40B4-BE49-F238E27FC236}">
                <a16:creationId xmlns:a16="http://schemas.microsoft.com/office/drawing/2014/main" id="{E763D756-88D1-4001-8445-94EA85D0D6FE}"/>
              </a:ext>
            </a:extLst>
          </p:cNvPr>
          <p:cNvSpPr>
            <a:spLocks noGrp="1"/>
          </p:cNvSpPr>
          <p:nvPr>
            <p:ph type="body" idx="39"/>
          </p:nvPr>
        </p:nvSpPr>
        <p:spPr/>
        <p:txBody>
          <a:bodyPr/>
          <a:lstStyle/>
          <a:p>
            <a:r>
              <a:rPr lang="en-US" dirty="0" err="1"/>
              <a:t>Conclusiones</a:t>
            </a:r>
            <a:endParaRPr lang="es-ES" dirty="0"/>
          </a:p>
        </p:txBody>
      </p:sp>
    </p:spTree>
    <p:extLst>
      <p:ext uri="{BB962C8B-B14F-4D97-AF65-F5344CB8AC3E}">
        <p14:creationId xmlns:p14="http://schemas.microsoft.com/office/powerpoint/2010/main" val="2033355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4FDA4C39-8AD5-430E-8AB0-43149B7FA730}"/>
              </a:ext>
            </a:extLst>
          </p:cNvPr>
          <p:cNvPicPr>
            <a:picLocks noChangeAspect="1"/>
          </p:cNvPicPr>
          <p:nvPr/>
        </p:nvPicPr>
        <p:blipFill>
          <a:blip r:embed="rId2"/>
          <a:stretch>
            <a:fillRect/>
          </a:stretch>
        </p:blipFill>
        <p:spPr>
          <a:xfrm>
            <a:off x="7130668" y="1612412"/>
            <a:ext cx="1784732" cy="1157452"/>
          </a:xfrm>
          <a:prstGeom prst="rect">
            <a:avLst/>
          </a:prstGeom>
        </p:spPr>
      </p:pic>
      <p:sp>
        <p:nvSpPr>
          <p:cNvPr id="24" name="Marcador de texto 23"/>
          <p:cNvSpPr>
            <a:spLocks noGrp="1"/>
          </p:cNvSpPr>
          <p:nvPr>
            <p:ph type="body" idx="13"/>
          </p:nvPr>
        </p:nvSpPr>
        <p:spPr>
          <a:xfrm>
            <a:off x="1459707" y="468598"/>
            <a:ext cx="9272586" cy="454353"/>
          </a:xfrm>
        </p:spPr>
        <p:txBody>
          <a:bodyPr/>
          <a:lstStyle/>
          <a:p>
            <a:r>
              <a:rPr lang="es-CO" dirty="0" err="1"/>
              <a:t>Metadata</a:t>
            </a:r>
            <a:r>
              <a:rPr lang="es-CO" dirty="0"/>
              <a:t> - Datos abiertos </a:t>
            </a:r>
            <a:r>
              <a:rPr lang="es-CO" dirty="0" err="1"/>
              <a:t>Icfes</a:t>
            </a:r>
            <a:endParaRPr lang="es-CO" dirty="0"/>
          </a:p>
        </p:txBody>
      </p:sp>
      <p:sp>
        <p:nvSpPr>
          <p:cNvPr id="25" name="Marcador de texto 24"/>
          <p:cNvSpPr>
            <a:spLocks noGrp="1"/>
          </p:cNvSpPr>
          <p:nvPr>
            <p:ph type="body" idx="32"/>
          </p:nvPr>
        </p:nvSpPr>
        <p:spPr>
          <a:xfrm>
            <a:off x="866775" y="3238218"/>
            <a:ext cx="5781675" cy="877867"/>
          </a:xfrm>
        </p:spPr>
        <p:txBody>
          <a:bodyPr/>
          <a:lstStyle/>
          <a:p>
            <a:pPr algn="just"/>
            <a:r>
              <a:rPr lang="es-ES" sz="1200" dirty="0"/>
              <a:t>La prueba saber 11 de inglés busca que el estudiante demuestre sus habilidades comunicativas a nivel de lectura y uso del lenguaje en esta lengua. La prueba está alineada con el Marco Común Europeo de Referencia para las lenguas (MCER), que permite clasificar a los evaluados en 5 niveles de desempeño: A–, A1, A2, B1 y B+</a:t>
            </a:r>
            <a:endParaRPr lang="es-CO" sz="1200" dirty="0"/>
          </a:p>
        </p:txBody>
      </p:sp>
      <p:sp>
        <p:nvSpPr>
          <p:cNvPr id="21" name="Marcador de fecha 20"/>
          <p:cNvSpPr>
            <a:spLocks noGrp="1"/>
          </p:cNvSpPr>
          <p:nvPr>
            <p:ph type="dt" sz="half" idx="33"/>
          </p:nvPr>
        </p:nvSpPr>
        <p:spPr/>
        <p:txBody>
          <a:bodyPr/>
          <a:lstStyle/>
          <a:p>
            <a:fld id="{8D9B4A0B-3498-2A4C-961E-2DC02B10A926}" type="datetime4">
              <a:rPr lang="es-CO" smtClean="0"/>
              <a:t>16 de marzo de 2020</a:t>
            </a:fld>
            <a:endParaRPr lang="en-US"/>
          </a:p>
        </p:txBody>
      </p:sp>
      <p:sp>
        <p:nvSpPr>
          <p:cNvPr id="22" name="Marcador de número de diapositiva 21"/>
          <p:cNvSpPr>
            <a:spLocks noGrp="1"/>
          </p:cNvSpPr>
          <p:nvPr>
            <p:ph type="sldNum" sz="quarter" idx="35"/>
          </p:nvPr>
        </p:nvSpPr>
        <p:spPr/>
        <p:txBody>
          <a:bodyPr/>
          <a:lstStyle/>
          <a:p>
            <a:fld id="{AD6D3279-9C4E-C94A-B134-5F196FB90914}" type="slidenum">
              <a:rPr lang="es-CO" smtClean="0"/>
              <a:pPr/>
              <a:t>3</a:t>
            </a:fld>
            <a:endParaRPr lang="es-CO"/>
          </a:p>
        </p:txBody>
      </p:sp>
      <p:pic>
        <p:nvPicPr>
          <p:cNvPr id="3" name="Imagen 2">
            <a:extLst>
              <a:ext uri="{FF2B5EF4-FFF2-40B4-BE49-F238E27FC236}">
                <a16:creationId xmlns:a16="http://schemas.microsoft.com/office/drawing/2014/main" id="{90368D3D-6CF0-42C3-B914-8CFA0A7B4B4E}"/>
              </a:ext>
            </a:extLst>
          </p:cNvPr>
          <p:cNvPicPr>
            <a:picLocks noChangeAspect="1"/>
          </p:cNvPicPr>
          <p:nvPr/>
        </p:nvPicPr>
        <p:blipFill>
          <a:blip r:embed="rId3"/>
          <a:stretch>
            <a:fillRect/>
          </a:stretch>
        </p:blipFill>
        <p:spPr>
          <a:xfrm>
            <a:off x="6934686" y="3266025"/>
            <a:ext cx="3767756" cy="934499"/>
          </a:xfrm>
          <a:prstGeom prst="rect">
            <a:avLst/>
          </a:prstGeom>
        </p:spPr>
      </p:pic>
      <p:sp>
        <p:nvSpPr>
          <p:cNvPr id="8" name="Rectángulo 7">
            <a:extLst>
              <a:ext uri="{FF2B5EF4-FFF2-40B4-BE49-F238E27FC236}">
                <a16:creationId xmlns:a16="http://schemas.microsoft.com/office/drawing/2014/main" id="{E71798D7-CF9E-482C-93B0-279F76510C47}"/>
              </a:ext>
            </a:extLst>
          </p:cNvPr>
          <p:cNvSpPr/>
          <p:nvPr/>
        </p:nvSpPr>
        <p:spPr>
          <a:xfrm>
            <a:off x="7197081" y="2019135"/>
            <a:ext cx="3614252" cy="430887"/>
          </a:xfrm>
          <a:prstGeom prst="rect">
            <a:avLst/>
          </a:prstGeom>
          <a:solidFill>
            <a:schemeClr val="bg1"/>
          </a:solidFill>
        </p:spPr>
        <p:txBody>
          <a:bodyPr wrap="square">
            <a:spAutoFit/>
          </a:bodyPr>
          <a:lstStyle/>
          <a:p>
            <a:r>
              <a:rPr lang="es-ES" sz="1100" b="1" dirty="0"/>
              <a:t> Resultados de prueba saber 11 – Diccionario de datos</a:t>
            </a:r>
          </a:p>
        </p:txBody>
      </p:sp>
      <p:pic>
        <p:nvPicPr>
          <p:cNvPr id="9" name="Imagen 8">
            <a:extLst>
              <a:ext uri="{FF2B5EF4-FFF2-40B4-BE49-F238E27FC236}">
                <a16:creationId xmlns:a16="http://schemas.microsoft.com/office/drawing/2014/main" id="{3D1478A2-72F6-44B1-AD90-D9416F30C24D}"/>
              </a:ext>
            </a:extLst>
          </p:cNvPr>
          <p:cNvPicPr>
            <a:picLocks noChangeAspect="1"/>
          </p:cNvPicPr>
          <p:nvPr/>
        </p:nvPicPr>
        <p:blipFill>
          <a:blip r:embed="rId4"/>
          <a:stretch>
            <a:fillRect/>
          </a:stretch>
        </p:blipFill>
        <p:spPr>
          <a:xfrm>
            <a:off x="7281863" y="2302972"/>
            <a:ext cx="3267075" cy="697070"/>
          </a:xfrm>
          <a:prstGeom prst="rect">
            <a:avLst/>
          </a:prstGeom>
        </p:spPr>
      </p:pic>
      <p:sp>
        <p:nvSpPr>
          <p:cNvPr id="10" name="CuadroTexto 9">
            <a:extLst>
              <a:ext uri="{FF2B5EF4-FFF2-40B4-BE49-F238E27FC236}">
                <a16:creationId xmlns:a16="http://schemas.microsoft.com/office/drawing/2014/main" id="{F0428DF1-9C91-4025-9D98-096A51AFD3EB}"/>
              </a:ext>
            </a:extLst>
          </p:cNvPr>
          <p:cNvSpPr txBox="1"/>
          <p:nvPr/>
        </p:nvSpPr>
        <p:spPr>
          <a:xfrm>
            <a:off x="892968" y="1365975"/>
            <a:ext cx="5892801" cy="1015663"/>
          </a:xfrm>
          <a:prstGeom prst="rect">
            <a:avLst/>
          </a:prstGeom>
        </p:spPr>
        <p:txBody>
          <a:bodyPr vert="horz" wrap="square" lIns="91440" tIns="45720" rIns="91440" bIns="45720" rtlCol="0" anchor="b">
            <a:spAutoFit/>
          </a:bodyPr>
          <a:lstStyle/>
          <a:p>
            <a:r>
              <a:rPr lang="es-ES" sz="1200" dirty="0">
                <a:solidFill>
                  <a:srgbClr val="8A9899"/>
                </a:solidFill>
                <a:latin typeface="Century Gothic" panose="020B0502020202020204" pitchFamily="34" charset="0"/>
              </a:rPr>
              <a:t>El </a:t>
            </a:r>
            <a:r>
              <a:rPr lang="es-ES" sz="1200" dirty="0" err="1">
                <a:solidFill>
                  <a:srgbClr val="8A9899"/>
                </a:solidFill>
                <a:latin typeface="Century Gothic" panose="020B0502020202020204" pitchFamily="34" charset="0"/>
              </a:rPr>
              <a:t>Icfes</a:t>
            </a:r>
            <a:r>
              <a:rPr lang="es-ES" sz="1200" dirty="0">
                <a:solidFill>
                  <a:srgbClr val="8A9899"/>
                </a:solidFill>
                <a:latin typeface="Century Gothic" panose="020B0502020202020204" pitchFamily="34" charset="0"/>
              </a:rPr>
              <a:t> evalúa el desempeño de la competencia a través de las pruebas saber 11, esta información esta disponible dentro de los datos abiertos de Colombia, tanto a nivel detallado por estudiante como a nivel agregado desde 2000. Adicionalmente existen diccionarios que permiten caracterizar los datos disponibles.</a:t>
            </a:r>
          </a:p>
        </p:txBody>
      </p:sp>
      <p:sp>
        <p:nvSpPr>
          <p:cNvPr id="23" name="Marcador de texto 8">
            <a:extLst>
              <a:ext uri="{FF2B5EF4-FFF2-40B4-BE49-F238E27FC236}">
                <a16:creationId xmlns:a16="http://schemas.microsoft.com/office/drawing/2014/main" id="{A38444C6-D4EB-405B-AAFD-227D0A0E85BA}"/>
              </a:ext>
            </a:extLst>
          </p:cNvPr>
          <p:cNvSpPr txBox="1">
            <a:spLocks/>
          </p:cNvSpPr>
          <p:nvPr/>
        </p:nvSpPr>
        <p:spPr>
          <a:xfrm>
            <a:off x="841374" y="389381"/>
            <a:ext cx="774921" cy="572907"/>
          </a:xfrm>
          <a:prstGeom prst="rect">
            <a:avLst/>
          </a:prstGeom>
        </p:spPr>
        <p:txBody>
          <a:bodyPr vert="horz" lIns="91440" tIns="45720" rIns="91440" bIns="45720" rtlCol="0" anchor="t" anchorCtr="0">
            <a:noAutofit/>
          </a:bodyPr>
          <a:lstStyle>
            <a:defPPr>
              <a:defRPr lang="pt-BR"/>
            </a:defPPr>
            <a:lvl1pPr indent="0">
              <a:lnSpc>
                <a:spcPct val="100000"/>
              </a:lnSpc>
              <a:spcBef>
                <a:spcPts val="1000"/>
              </a:spcBef>
              <a:buFont typeface="Arial" panose="020B0604020202020204" pitchFamily="34" charset="0"/>
              <a:buNone/>
              <a:defRPr sz="4000" b="1">
                <a:solidFill>
                  <a:srgbClr val="43DEA8"/>
                </a:solidFill>
                <a:latin typeface="Century Gothic" panose="020B0502020202020204" pitchFamily="34" charset="0"/>
              </a:defRPr>
            </a:lvl1pPr>
            <a:lvl2pPr marR="0" indent="0" fontAlgn="auto">
              <a:lnSpc>
                <a:spcPct val="100000"/>
              </a:lnSpc>
              <a:spcBef>
                <a:spcPts val="1000"/>
              </a:spcBef>
              <a:spcAft>
                <a:spcPts val="0"/>
              </a:spcAft>
              <a:buClrTx/>
              <a:buSzTx/>
              <a:buFont typeface="Arial" panose="020B0604020202020204" pitchFamily="34" charset="0"/>
              <a:buNone/>
              <a:tabLst/>
              <a:defRPr sz="2000" b="1">
                <a:solidFill>
                  <a:srgbClr val="8A9899"/>
                </a:solidFill>
                <a:latin typeface="Century Gothic" panose="020B0502020202020204" pitchFamily="34" charset="0"/>
              </a:defRPr>
            </a:lvl2pPr>
            <a:lvl3pPr indent="0">
              <a:lnSpc>
                <a:spcPct val="100000"/>
              </a:lnSpc>
              <a:spcBef>
                <a:spcPts val="500"/>
              </a:spcBef>
              <a:buFont typeface="Arial" panose="020B0604020202020204" pitchFamily="34" charset="0"/>
              <a:buNone/>
              <a:defRPr b="1">
                <a:solidFill>
                  <a:srgbClr val="8A9899"/>
                </a:solidFill>
                <a:latin typeface="Century Gothic" panose="020B0502020202020204" pitchFamily="34" charset="0"/>
              </a:defRPr>
            </a:lvl3pPr>
            <a:lvl4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4pPr>
            <a:lvl5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5pPr>
            <a:lvl6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r>
              <a:rPr lang="es-CO" dirty="0"/>
              <a:t>01</a:t>
            </a:r>
          </a:p>
        </p:txBody>
      </p:sp>
      <p:pic>
        <p:nvPicPr>
          <p:cNvPr id="18" name="Imagen 17">
            <a:extLst>
              <a:ext uri="{FF2B5EF4-FFF2-40B4-BE49-F238E27FC236}">
                <a16:creationId xmlns:a16="http://schemas.microsoft.com/office/drawing/2014/main" id="{8FED7DE0-DE39-4322-9F26-F9F6ECED434A}"/>
              </a:ext>
            </a:extLst>
          </p:cNvPr>
          <p:cNvPicPr>
            <a:picLocks noChangeAspect="1"/>
          </p:cNvPicPr>
          <p:nvPr/>
        </p:nvPicPr>
        <p:blipFill>
          <a:blip r:embed="rId5"/>
          <a:stretch>
            <a:fillRect/>
          </a:stretch>
        </p:blipFill>
        <p:spPr>
          <a:xfrm>
            <a:off x="7087867" y="4533731"/>
            <a:ext cx="1860872" cy="1040217"/>
          </a:xfrm>
          <a:prstGeom prst="rect">
            <a:avLst/>
          </a:prstGeom>
        </p:spPr>
      </p:pic>
      <p:sp>
        <p:nvSpPr>
          <p:cNvPr id="27" name="Marcador de texto 24">
            <a:extLst>
              <a:ext uri="{FF2B5EF4-FFF2-40B4-BE49-F238E27FC236}">
                <a16:creationId xmlns:a16="http://schemas.microsoft.com/office/drawing/2014/main" id="{A281967D-372C-416E-BBA5-120663AF8BA1}"/>
              </a:ext>
            </a:extLst>
          </p:cNvPr>
          <p:cNvSpPr txBox="1">
            <a:spLocks/>
          </p:cNvSpPr>
          <p:nvPr/>
        </p:nvSpPr>
        <p:spPr>
          <a:xfrm>
            <a:off x="892968" y="4533731"/>
            <a:ext cx="5781675" cy="877867"/>
          </a:xfrm>
          <a:prstGeom prst="rect">
            <a:avLst/>
          </a:prstGeom>
        </p:spPr>
        <p:txBody>
          <a:bodyPr vert="horz" lIns="91440" tIns="45720" rIns="91440" bIns="45720" rtlCol="0" anchor="t"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US" sz="2400" b="0" kern="1200" noProof="0">
                <a:solidFill>
                  <a:srgbClr val="8A9899"/>
                </a:solidFill>
                <a:latin typeface="Century Gothic" panose="020B0502020202020204" pitchFamily="34" charset="0"/>
                <a:ea typeface="+mn-ea"/>
                <a:cs typeface="+mn-cs"/>
              </a:defRPr>
            </a:lvl1pPr>
            <a:lvl2pPr marL="45720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2000" b="1" kern="1200" noProof="0">
                <a:solidFill>
                  <a:srgbClr val="8A9899"/>
                </a:solidFill>
                <a:latin typeface="Century Gothic" panose="020B0502020202020204" pitchFamily="34" charset="0"/>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en-US" sz="1800" b="1" kern="1200" noProof="0">
                <a:solidFill>
                  <a:srgbClr val="8A9899"/>
                </a:solidFill>
                <a:latin typeface="Century Gothic" panose="020B0502020202020204" pitchFamily="34" charset="0"/>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en-US" sz="1600" b="1" kern="1200" noProof="0">
                <a:solidFill>
                  <a:srgbClr val="8A9899"/>
                </a:solidFill>
                <a:latin typeface="Century Gothic" panose="020B0502020202020204" pitchFamily="34" charset="0"/>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en-US" sz="1600" b="1" kern="1200" noProof="0">
                <a:solidFill>
                  <a:srgbClr val="8A9899"/>
                </a:solidFill>
                <a:latin typeface="Century Gothic" panose="020B0502020202020204" pitchFamily="34" charset="0"/>
                <a:ea typeface="+mn-ea"/>
                <a:cs typeface="+mn-cs"/>
              </a:defRPr>
            </a:lvl5pPr>
            <a:lvl6pPr marL="2286000" indent="0" algn="l" defTabSz="914400" rtl="0" eaLnBrk="1" latinLnBrk="0" hangingPunct="1">
              <a:lnSpc>
                <a:spcPct val="100000"/>
              </a:lnSpc>
              <a:spcBef>
                <a:spcPts val="500"/>
              </a:spcBef>
              <a:buFont typeface="Arial" panose="020B0604020202020204" pitchFamily="34" charset="0"/>
              <a:buNone/>
              <a:defRPr lang="en-US" sz="1600" b="1" kern="1200" noProof="0">
                <a:solidFill>
                  <a:srgbClr val="8A9899"/>
                </a:solidFill>
                <a:latin typeface="Century Gothic" panose="020B0502020202020204" pitchFamily="34" charset="0"/>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s-ES" sz="1200" dirty="0"/>
              <a:t>Se requiere asegurar acciones focalizadas que fomenten la competencia del ingles de acuerdo con los objetivos planteados en Colombia </a:t>
            </a:r>
            <a:r>
              <a:rPr lang="es-ES" sz="1200" dirty="0" err="1"/>
              <a:t>Aprendre</a:t>
            </a:r>
            <a:endParaRPr lang="es-CO" sz="1200" dirty="0"/>
          </a:p>
        </p:txBody>
      </p:sp>
    </p:spTree>
    <p:extLst>
      <p:ext uri="{BB962C8B-B14F-4D97-AF65-F5344CB8AC3E}">
        <p14:creationId xmlns:p14="http://schemas.microsoft.com/office/powerpoint/2010/main" val="624720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8" name="Diapositiva de think-cell" r:id="rId5" imgW="470" imgH="469" progId="TCLayout.ActiveDocument.1">
                  <p:embed/>
                </p:oleObj>
              </mc:Choice>
              <mc:Fallback>
                <p:oleObj name="Diapositiva de think-cell" r:id="rId5" imgW="470" imgH="469" progId="TCLayout.ActiveDocument.1">
                  <p:embed/>
                  <p:pic>
                    <p:nvPicPr>
                      <p:cNvPr id="2" name="Objeto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16" name="Google Shape;216;p77"/>
          <p:cNvSpPr txBox="1"/>
          <p:nvPr/>
        </p:nvSpPr>
        <p:spPr>
          <a:xfrm>
            <a:off x="1078456" y="245987"/>
            <a:ext cx="9802886" cy="738664"/>
          </a:xfrm>
          <a:prstGeom prst="rect">
            <a:avLst/>
          </a:prstGeom>
          <a:noFill/>
          <a:ln>
            <a:noFill/>
          </a:ln>
        </p:spPr>
        <p:txBody>
          <a:bodyPr spcFirstLastPara="1" wrap="square" lIns="0" tIns="0" rIns="0" bIns="0" anchor="b" anchorCtr="0">
            <a:spAutoFit/>
          </a:bodyPr>
          <a:lstStyle/>
          <a:p>
            <a:pPr lvl="0">
              <a:buSzPts val="2000"/>
            </a:pPr>
            <a:r>
              <a:rPr lang="es-ES" sz="2400" b="1" dirty="0">
                <a:latin typeface="Century Gothic"/>
                <a:sym typeface="Century Gothic"/>
              </a:rPr>
              <a:t>Caso de uso: </a:t>
            </a:r>
          </a:p>
          <a:p>
            <a:pPr lvl="0">
              <a:buSzPts val="2000"/>
            </a:pPr>
            <a:r>
              <a:rPr lang="es-ES" sz="2400" b="1" dirty="0">
                <a:latin typeface="Century Gothic"/>
                <a:sym typeface="Century Gothic"/>
              </a:rPr>
              <a:t>Nivel de desempeño de ingles en Colombia</a:t>
            </a:r>
            <a:endParaRPr lang="es-CL" sz="2400" b="1" dirty="0">
              <a:latin typeface="Century Gothic"/>
              <a:sym typeface="Century Gothic"/>
            </a:endParaRPr>
          </a:p>
        </p:txBody>
      </p:sp>
      <p:cxnSp>
        <p:nvCxnSpPr>
          <p:cNvPr id="7" name="Google Shape;215;p77"/>
          <p:cNvCxnSpPr/>
          <p:nvPr/>
        </p:nvCxnSpPr>
        <p:spPr>
          <a:xfrm>
            <a:off x="229137" y="936182"/>
            <a:ext cx="11629489" cy="0"/>
          </a:xfrm>
          <a:prstGeom prst="straightConnector1">
            <a:avLst/>
          </a:prstGeom>
          <a:noFill/>
          <a:ln w="9525" cap="flat" cmpd="sng">
            <a:solidFill>
              <a:srgbClr val="8D8D8D"/>
            </a:solidFill>
            <a:prstDash val="solid"/>
            <a:miter lim="800000"/>
            <a:headEnd type="none" w="sm" len="sm"/>
            <a:tailEnd type="none" w="sm" len="sm"/>
          </a:ln>
        </p:spPr>
      </p:cxnSp>
      <p:sp>
        <p:nvSpPr>
          <p:cNvPr id="94" name="Rectángulo 93"/>
          <p:cNvSpPr/>
          <p:nvPr/>
        </p:nvSpPr>
        <p:spPr>
          <a:xfrm>
            <a:off x="1857829" y="1053985"/>
            <a:ext cx="10008479" cy="1137869"/>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420" indent="-185420">
              <a:buFont typeface="Arial" panose="020B0604020202020204" pitchFamily="34" charset="0"/>
              <a:buChar char="•"/>
            </a:pPr>
            <a:endParaRPr lang="es-ES" sz="1050" dirty="0">
              <a:solidFill>
                <a:srgbClr val="505050"/>
              </a:solidFill>
            </a:endParaRPr>
          </a:p>
          <a:p>
            <a:pPr marL="185420" indent="-185420">
              <a:buFont typeface="Arial" panose="020B0604020202020204" pitchFamily="34" charset="0"/>
              <a:buChar char="•"/>
            </a:pPr>
            <a:r>
              <a:rPr lang="es-ES" sz="1050" dirty="0">
                <a:solidFill>
                  <a:srgbClr val="505050"/>
                </a:solidFill>
              </a:rPr>
              <a:t>El dominio de una segunda lengua ha pasado de ser una cualidad deseable a una necesidad para mantener la competitividad. La distancia cultural y económica que se ha generado alrededor del aprendizaje de una lengua extranjera puede disminuir en la medida que se tiene interacción con las tecnologías. </a:t>
            </a:r>
          </a:p>
          <a:p>
            <a:pPr marL="185420" indent="-185420">
              <a:buFont typeface="Arial" panose="020B0604020202020204" pitchFamily="34" charset="0"/>
              <a:buChar char="•"/>
            </a:pPr>
            <a:r>
              <a:rPr lang="es-ES" sz="1050" dirty="0">
                <a:solidFill>
                  <a:srgbClr val="505050"/>
                </a:solidFill>
              </a:rPr>
              <a:t>Colombia Aprende se ha propuesto promover un nivel de inglés de B1 de inglés al final del nivel de educación media para garantizar trayectorias educativas completas.</a:t>
            </a:r>
          </a:p>
          <a:p>
            <a:pPr marL="185420" indent="-185420">
              <a:buFont typeface="Arial" panose="020B0604020202020204" pitchFamily="34" charset="0"/>
              <a:buChar char="•"/>
            </a:pPr>
            <a:r>
              <a:rPr lang="es-ES" sz="1050" dirty="0">
                <a:solidFill>
                  <a:srgbClr val="505050"/>
                </a:solidFill>
              </a:rPr>
              <a:t>Los </a:t>
            </a:r>
            <a:r>
              <a:rPr lang="es-ES" sz="1050" dirty="0">
                <a:solidFill>
                  <a:srgbClr val="505050"/>
                </a:solidFill>
                <a:latin typeface="Century Gothic" panose="020F0302020204030204"/>
              </a:rPr>
              <a:t>resultados de las pruebas saber permite identificar donde existen mayores brechas de desarrollo de la competencia.</a:t>
            </a:r>
          </a:p>
          <a:p>
            <a:pPr marL="185420" indent="-185420">
              <a:buFont typeface="Arial" panose="020B0604020202020204" pitchFamily="34" charset="0"/>
              <a:buChar char="•"/>
            </a:pPr>
            <a:endParaRPr lang="es-ES" sz="1050" dirty="0">
              <a:solidFill>
                <a:srgbClr val="505050"/>
              </a:solidFill>
              <a:latin typeface="Century Gothic" panose="020F0302020204030204"/>
            </a:endParaRPr>
          </a:p>
        </p:txBody>
      </p:sp>
      <p:sp>
        <p:nvSpPr>
          <p:cNvPr id="95" name="Pentágono 94"/>
          <p:cNvSpPr/>
          <p:nvPr/>
        </p:nvSpPr>
        <p:spPr>
          <a:xfrm>
            <a:off x="1857828" y="3304547"/>
            <a:ext cx="10130972" cy="1719348"/>
          </a:xfrm>
          <a:prstGeom prst="homePlate">
            <a:avLst>
              <a:gd name="adj" fmla="val 10651"/>
            </a:avLst>
          </a:prstGeom>
          <a:solidFill>
            <a:schemeClr val="bg1">
              <a:lumMod val="85000"/>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L" sz="1300" b="1" dirty="0">
              <a:solidFill>
                <a:srgbClr val="505050"/>
              </a:solidFill>
            </a:endParaRPr>
          </a:p>
        </p:txBody>
      </p:sp>
      <p:sp>
        <p:nvSpPr>
          <p:cNvPr id="96" name="Rectangle 14"/>
          <p:cNvSpPr/>
          <p:nvPr/>
        </p:nvSpPr>
        <p:spPr>
          <a:xfrm>
            <a:off x="1857828" y="2707846"/>
            <a:ext cx="2496427" cy="437460"/>
          </a:xfrm>
          <a:prstGeom prst="homePlate">
            <a:avLst>
              <a:gd name="adj" fmla="val 221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b="1" i="1" dirty="0" err="1">
                <a:solidFill>
                  <a:schemeClr val="tx1"/>
                </a:solidFill>
              </a:rPr>
              <a:t>Datos</a:t>
            </a:r>
            <a:endParaRPr lang="en-US" b="1" i="1" dirty="0">
              <a:solidFill>
                <a:schemeClr val="tx1"/>
              </a:solidFill>
            </a:endParaRPr>
          </a:p>
        </p:txBody>
      </p:sp>
      <p:sp>
        <p:nvSpPr>
          <p:cNvPr id="97" name="Cheurón 96"/>
          <p:cNvSpPr/>
          <p:nvPr/>
        </p:nvSpPr>
        <p:spPr>
          <a:xfrm>
            <a:off x="4331637" y="2707846"/>
            <a:ext cx="2496427" cy="437460"/>
          </a:xfrm>
          <a:prstGeom prst="chevron">
            <a:avLst>
              <a:gd name="adj" fmla="val 2149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b="1" i="1" dirty="0" err="1">
                <a:solidFill>
                  <a:schemeClr val="tx1"/>
                </a:solidFill>
              </a:rPr>
              <a:t>Hallazgos</a:t>
            </a:r>
            <a:endParaRPr lang="en-US" b="1" i="1" dirty="0">
              <a:solidFill>
                <a:schemeClr val="tx1"/>
              </a:solidFill>
            </a:endParaRPr>
          </a:p>
        </p:txBody>
      </p:sp>
      <p:sp>
        <p:nvSpPr>
          <p:cNvPr id="98" name="Cheurón 97"/>
          <p:cNvSpPr/>
          <p:nvPr/>
        </p:nvSpPr>
        <p:spPr>
          <a:xfrm>
            <a:off x="6805445" y="2707846"/>
            <a:ext cx="2496427" cy="437460"/>
          </a:xfrm>
          <a:prstGeom prst="chevron">
            <a:avLst>
              <a:gd name="adj" fmla="val 21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s-ES" b="1" i="1" dirty="0">
                <a:solidFill>
                  <a:schemeClr val="tx1"/>
                </a:solidFill>
              </a:rPr>
              <a:t>Decisión &amp; Recomendación</a:t>
            </a:r>
          </a:p>
        </p:txBody>
      </p:sp>
      <p:sp>
        <p:nvSpPr>
          <p:cNvPr id="99" name="Cheurón 98"/>
          <p:cNvSpPr/>
          <p:nvPr/>
        </p:nvSpPr>
        <p:spPr>
          <a:xfrm>
            <a:off x="9279254" y="2707846"/>
            <a:ext cx="2496427" cy="437460"/>
          </a:xfrm>
          <a:prstGeom prst="chevron">
            <a:avLst>
              <a:gd name="adj" fmla="val 21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n-US" b="1" i="1" dirty="0" err="1">
                <a:solidFill>
                  <a:schemeClr val="tx1"/>
                </a:solidFill>
              </a:rPr>
              <a:t>Objetivo</a:t>
            </a:r>
            <a:endParaRPr lang="en-US" b="1" i="1" dirty="0">
              <a:solidFill>
                <a:schemeClr val="tx1"/>
              </a:solidFill>
            </a:endParaRPr>
          </a:p>
        </p:txBody>
      </p:sp>
      <p:sp>
        <p:nvSpPr>
          <p:cNvPr id="100" name="Rectangle 14"/>
          <p:cNvSpPr/>
          <p:nvPr/>
        </p:nvSpPr>
        <p:spPr>
          <a:xfrm>
            <a:off x="1857828" y="3348791"/>
            <a:ext cx="2354769" cy="1660592"/>
          </a:xfrm>
          <a:prstGeom prst="rect">
            <a:avLst/>
          </a:prstGeom>
          <a:ln>
            <a:noFill/>
          </a:ln>
        </p:spPr>
        <p:txBody>
          <a:bodyPr wrap="square" lIns="36000" tIns="36000" rIns="36000" bIns="36000" anchor="t" anchorCtr="0">
            <a:noAutofit/>
          </a:bodyPr>
          <a:lstStyle/>
          <a:p>
            <a:pPr marL="180975" indent="-180975">
              <a:lnSpc>
                <a:spcPct val="110000"/>
              </a:lnSpc>
              <a:spcAft>
                <a:spcPts val="200"/>
              </a:spcAft>
              <a:buFont typeface="Arial" panose="020B0604020202020204" pitchFamily="34" charset="0"/>
              <a:buChar char="•"/>
              <a:defRPr/>
            </a:pPr>
            <a:r>
              <a:rPr lang="es-ES" sz="1100" dirty="0">
                <a:solidFill>
                  <a:srgbClr val="505050"/>
                </a:solidFill>
                <a:latin typeface="Century Gothic" panose="020F0302020204030204"/>
              </a:rPr>
              <a:t>Fuentes de datos abiertas del </a:t>
            </a:r>
            <a:r>
              <a:rPr lang="es-ES" sz="1100" dirty="0" err="1">
                <a:solidFill>
                  <a:srgbClr val="505050"/>
                </a:solidFill>
                <a:latin typeface="Century Gothic" panose="020F0302020204030204"/>
              </a:rPr>
              <a:t>icfes</a:t>
            </a:r>
            <a:endParaRPr lang="es-ES" sz="1100" dirty="0">
              <a:solidFill>
                <a:srgbClr val="505050"/>
              </a:solidFill>
              <a:latin typeface="Century Gothic" panose="020F0302020204030204"/>
            </a:endParaRPr>
          </a:p>
          <a:p>
            <a:pPr>
              <a:lnSpc>
                <a:spcPct val="110000"/>
              </a:lnSpc>
              <a:spcAft>
                <a:spcPts val="200"/>
              </a:spcAft>
              <a:defRPr/>
            </a:pPr>
            <a:endParaRPr lang="es-ES" sz="1100" dirty="0">
              <a:solidFill>
                <a:srgbClr val="505050"/>
              </a:solidFill>
              <a:latin typeface="Century Gothic" panose="020F0302020204030204"/>
            </a:endParaRPr>
          </a:p>
        </p:txBody>
      </p:sp>
      <p:sp>
        <p:nvSpPr>
          <p:cNvPr id="101" name="Rectangle 14"/>
          <p:cNvSpPr/>
          <p:nvPr/>
        </p:nvSpPr>
        <p:spPr>
          <a:xfrm>
            <a:off x="4331635" y="3348791"/>
            <a:ext cx="2336201" cy="1660592"/>
          </a:xfrm>
          <a:prstGeom prst="rect">
            <a:avLst/>
          </a:prstGeom>
          <a:ln>
            <a:noFill/>
          </a:ln>
        </p:spPr>
        <p:txBody>
          <a:bodyPr wrap="square" lIns="36000" tIns="36000" rIns="36000" bIns="36000" anchor="t" anchorCtr="0">
            <a:noAutofit/>
          </a:bodyPr>
          <a:lstStyle/>
          <a:p>
            <a:pPr marL="180975" indent="-180975">
              <a:lnSpc>
                <a:spcPct val="110000"/>
              </a:lnSpc>
              <a:spcAft>
                <a:spcPts val="200"/>
              </a:spcAft>
              <a:buFont typeface="Arial" panose="020B0604020202020204" pitchFamily="34" charset="0"/>
              <a:buChar char="•"/>
              <a:defRPr/>
            </a:pPr>
            <a:r>
              <a:rPr lang="es-ES" sz="1100" dirty="0">
                <a:solidFill>
                  <a:srgbClr val="505050"/>
                </a:solidFill>
                <a:latin typeface="Century Gothic" panose="020F0302020204030204"/>
              </a:rPr>
              <a:t>Identificar los factores que permiten tener un mayor desempeño de ingles en las pruebas saber 11</a:t>
            </a:r>
          </a:p>
        </p:txBody>
      </p:sp>
      <p:sp>
        <p:nvSpPr>
          <p:cNvPr id="102" name="Rectangle 14"/>
          <p:cNvSpPr/>
          <p:nvPr/>
        </p:nvSpPr>
        <p:spPr>
          <a:xfrm>
            <a:off x="6805445" y="3348791"/>
            <a:ext cx="2336201" cy="1126907"/>
          </a:xfrm>
          <a:prstGeom prst="rect">
            <a:avLst/>
          </a:prstGeom>
          <a:ln>
            <a:noFill/>
          </a:ln>
        </p:spPr>
        <p:txBody>
          <a:bodyPr wrap="square" lIns="36000" tIns="36000" rIns="36000" bIns="36000" anchor="t" anchorCtr="0">
            <a:noAutofit/>
          </a:bodyPr>
          <a:lstStyle/>
          <a:p>
            <a:pPr marL="180975" indent="-180975">
              <a:lnSpc>
                <a:spcPct val="110000"/>
              </a:lnSpc>
              <a:spcAft>
                <a:spcPts val="200"/>
              </a:spcAft>
              <a:buFont typeface="Arial" panose="020B0604020202020204" pitchFamily="34" charset="0"/>
              <a:buChar char="•"/>
              <a:defRPr/>
            </a:pPr>
            <a:r>
              <a:rPr lang="es-ES" sz="1100" dirty="0">
                <a:solidFill>
                  <a:srgbClr val="505050"/>
                </a:solidFill>
              </a:rPr>
              <a:t>Donde hacer uso del e-learning, para aprovechar las ventajas del Internet en pro de la formación y el aprendizaje, tener el inglés a edades tempranas.</a:t>
            </a:r>
            <a:endParaRPr lang="es-CL" sz="1100" dirty="0">
              <a:solidFill>
                <a:srgbClr val="505050"/>
              </a:solidFill>
              <a:latin typeface="Century Gothic" panose="020F0302020204030204"/>
            </a:endParaRPr>
          </a:p>
        </p:txBody>
      </p:sp>
      <p:sp>
        <p:nvSpPr>
          <p:cNvPr id="103" name="Rectangle 14"/>
          <p:cNvSpPr/>
          <p:nvPr/>
        </p:nvSpPr>
        <p:spPr>
          <a:xfrm>
            <a:off x="9279254" y="3348791"/>
            <a:ext cx="2496427" cy="1126907"/>
          </a:xfrm>
          <a:prstGeom prst="rect">
            <a:avLst/>
          </a:prstGeom>
          <a:ln>
            <a:noFill/>
          </a:ln>
        </p:spPr>
        <p:txBody>
          <a:bodyPr wrap="square" lIns="36000" tIns="36000" rIns="36000" bIns="36000" anchor="t" anchorCtr="0">
            <a:noAutofit/>
          </a:bodyPr>
          <a:lstStyle/>
          <a:p>
            <a:pPr marL="180975" indent="-180975">
              <a:lnSpc>
                <a:spcPct val="110000"/>
              </a:lnSpc>
              <a:spcAft>
                <a:spcPts val="200"/>
              </a:spcAft>
              <a:buFont typeface="Arial" panose="020B0604020202020204" pitchFamily="34" charset="0"/>
              <a:buChar char="•"/>
              <a:defRPr/>
            </a:pPr>
            <a:r>
              <a:rPr lang="es-ES" sz="1100" dirty="0">
                <a:solidFill>
                  <a:srgbClr val="505050"/>
                </a:solidFill>
                <a:latin typeface="Century Gothic" panose="020F0302020204030204"/>
              </a:rPr>
              <a:t>Disminución de brecha cultural</a:t>
            </a:r>
          </a:p>
          <a:p>
            <a:pPr marL="638175" lvl="1" indent="-180975">
              <a:lnSpc>
                <a:spcPct val="110000"/>
              </a:lnSpc>
              <a:spcAft>
                <a:spcPts val="200"/>
              </a:spcAft>
              <a:buFont typeface="Arial" panose="020B0604020202020204" pitchFamily="34" charset="0"/>
              <a:buChar char="•"/>
              <a:defRPr/>
            </a:pPr>
            <a:r>
              <a:rPr lang="es-ES" sz="1100" dirty="0">
                <a:solidFill>
                  <a:srgbClr val="505050"/>
                </a:solidFill>
                <a:latin typeface="Century Gothic" panose="020F0302020204030204"/>
              </a:rPr>
              <a:t>Estimar la variación de desempeño</a:t>
            </a:r>
          </a:p>
          <a:p>
            <a:pPr marL="638175" lvl="1" indent="-180975">
              <a:lnSpc>
                <a:spcPct val="110000"/>
              </a:lnSpc>
              <a:spcAft>
                <a:spcPts val="200"/>
              </a:spcAft>
              <a:buFont typeface="Arial" panose="020B0604020202020204" pitchFamily="34" charset="0"/>
              <a:buChar char="•"/>
              <a:defRPr/>
            </a:pPr>
            <a:r>
              <a:rPr lang="es-ES" sz="1100" dirty="0">
                <a:solidFill>
                  <a:srgbClr val="505050"/>
                </a:solidFill>
                <a:latin typeface="Century Gothic" panose="020F0302020204030204"/>
              </a:rPr>
              <a:t>Entender los diferenciadores de impacto positivo </a:t>
            </a:r>
            <a:endParaRPr lang="es-CL" sz="1100" dirty="0">
              <a:solidFill>
                <a:srgbClr val="505050"/>
              </a:solidFill>
              <a:latin typeface="Century Gothic" panose="020F0302020204030204"/>
            </a:endParaRPr>
          </a:p>
        </p:txBody>
      </p:sp>
      <p:sp>
        <p:nvSpPr>
          <p:cNvPr id="24" name="Rectangle 14"/>
          <p:cNvSpPr/>
          <p:nvPr/>
        </p:nvSpPr>
        <p:spPr>
          <a:xfrm>
            <a:off x="229137" y="1056061"/>
            <a:ext cx="1498063" cy="1135793"/>
          </a:xfrm>
          <a:prstGeom prst="rect">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s-CL" sz="1600" b="1" dirty="0">
                <a:solidFill>
                  <a:schemeClr val="bg1"/>
                </a:solidFill>
              </a:rPr>
              <a:t>Descripción General</a:t>
            </a:r>
          </a:p>
        </p:txBody>
      </p:sp>
      <p:sp>
        <p:nvSpPr>
          <p:cNvPr id="25" name="Rectangle 14"/>
          <p:cNvSpPr/>
          <p:nvPr/>
        </p:nvSpPr>
        <p:spPr>
          <a:xfrm>
            <a:off x="229137" y="2360280"/>
            <a:ext cx="1498063" cy="3329653"/>
          </a:xfrm>
          <a:prstGeom prst="rect">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s-CL" sz="1600" b="1" dirty="0">
                <a:solidFill>
                  <a:schemeClr val="bg1"/>
                </a:solidFill>
              </a:rPr>
              <a:t>Descripción Funcional</a:t>
            </a:r>
          </a:p>
        </p:txBody>
      </p:sp>
      <p:cxnSp>
        <p:nvCxnSpPr>
          <p:cNvPr id="27" name="Conector recto 26"/>
          <p:cNvCxnSpPr/>
          <p:nvPr/>
        </p:nvCxnSpPr>
        <p:spPr>
          <a:xfrm>
            <a:off x="244635" y="2276067"/>
            <a:ext cx="115810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a:off x="244635" y="5774146"/>
            <a:ext cx="115810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1852307" y="2535906"/>
            <a:ext cx="9834868" cy="0"/>
          </a:xfrm>
          <a:prstGeom prst="straightConnector1">
            <a:avLst/>
          </a:prstGeom>
          <a:ln>
            <a:solidFill>
              <a:schemeClr val="bg1">
                <a:lumMod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5668961" y="2420844"/>
            <a:ext cx="2201560" cy="216000"/>
          </a:xfrm>
          <a:prstGeom prst="rect">
            <a:avLst/>
          </a:prstGeom>
          <a:solidFill>
            <a:schemeClr val="bg1"/>
          </a:solidFill>
        </p:spPr>
        <p:txBody>
          <a:bodyPr wrap="square" rtlCol="0" anchor="ctr">
            <a:spAutoFit/>
          </a:bodyPr>
          <a:lstStyle/>
          <a:p>
            <a:pPr algn="ctr"/>
            <a:r>
              <a:rPr lang="es-CL" sz="1200" b="1" dirty="0">
                <a:latin typeface="Century Gothic" panose="020B0502020202020204" pitchFamily="34" charset="0"/>
              </a:rPr>
              <a:t>Cadena de Valor del Dato</a:t>
            </a:r>
          </a:p>
        </p:txBody>
      </p:sp>
      <p:grpSp>
        <p:nvGrpSpPr>
          <p:cNvPr id="6" name="Grupo 5"/>
          <p:cNvGrpSpPr/>
          <p:nvPr/>
        </p:nvGrpSpPr>
        <p:grpSpPr>
          <a:xfrm>
            <a:off x="1857829" y="5108108"/>
            <a:ext cx="9917852" cy="581825"/>
            <a:chOff x="1857829" y="5170100"/>
            <a:chExt cx="9475441" cy="581825"/>
          </a:xfrm>
        </p:grpSpPr>
        <p:grpSp>
          <p:nvGrpSpPr>
            <p:cNvPr id="5" name="Grupo 4"/>
            <p:cNvGrpSpPr/>
            <p:nvPr/>
          </p:nvGrpSpPr>
          <p:grpSpPr>
            <a:xfrm>
              <a:off x="1857829" y="5170100"/>
              <a:ext cx="4665434" cy="581825"/>
              <a:chOff x="1857829" y="5170100"/>
              <a:chExt cx="4665434" cy="581825"/>
            </a:xfrm>
          </p:grpSpPr>
          <p:sp>
            <p:nvSpPr>
              <p:cNvPr id="35" name="Rectángulo 34"/>
              <p:cNvSpPr/>
              <p:nvPr/>
            </p:nvSpPr>
            <p:spPr>
              <a:xfrm>
                <a:off x="3322865" y="5170101"/>
                <a:ext cx="3200398" cy="58182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738" indent="-185738">
                  <a:spcAft>
                    <a:spcPts val="600"/>
                  </a:spcAft>
                  <a:buFont typeface="Arial" panose="020B0604020202020204" pitchFamily="34" charset="0"/>
                  <a:buChar char="•"/>
                </a:pPr>
                <a:endParaRPr lang="es-CL" sz="1200" dirty="0">
                  <a:solidFill>
                    <a:schemeClr val="tx1"/>
                  </a:solidFill>
                  <a:latin typeface="Century Gothic" panose="020B0502020202020204" pitchFamily="34" charset="0"/>
                </a:endParaRPr>
              </a:p>
            </p:txBody>
          </p:sp>
          <p:sp>
            <p:nvSpPr>
              <p:cNvPr id="105" name="Rectangle 29"/>
              <p:cNvSpPr/>
              <p:nvPr/>
            </p:nvSpPr>
            <p:spPr>
              <a:xfrm>
                <a:off x="1857829" y="5170100"/>
                <a:ext cx="1395186" cy="581824"/>
              </a:xfrm>
              <a:prstGeom prst="rect">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s-CL" b="1" dirty="0">
                    <a:solidFill>
                      <a:schemeClr val="tx1"/>
                    </a:solidFill>
                    <a:latin typeface="+mn-lt"/>
                    <a:ea typeface="+mn-ea"/>
                    <a:cs typeface="+mn-cs"/>
                  </a:rPr>
                  <a:t>Tipo de Modelo</a:t>
                </a:r>
              </a:p>
            </p:txBody>
          </p:sp>
          <p:sp>
            <p:nvSpPr>
              <p:cNvPr id="106" name="Rectangle 14"/>
              <p:cNvSpPr/>
              <p:nvPr/>
            </p:nvSpPr>
            <p:spPr>
              <a:xfrm>
                <a:off x="3341915" y="5170100"/>
                <a:ext cx="1536699" cy="581824"/>
              </a:xfrm>
              <a:prstGeom prst="rect">
                <a:avLst/>
              </a:prstGeom>
              <a:ln>
                <a:noFill/>
              </a:ln>
            </p:spPr>
            <p:txBody>
              <a:bodyPr wrap="square" lIns="36000" tIns="36000" rIns="36000" bIns="36000" anchor="ctr" anchorCtr="0">
                <a:noAutofit/>
              </a:bodyPr>
              <a:lstStyle/>
              <a:p>
                <a:pPr marL="93663" indent="-93663">
                  <a:lnSpc>
                    <a:spcPct val="110000"/>
                  </a:lnSpc>
                  <a:buFont typeface="Arial" panose="020B0604020202020204" pitchFamily="34" charset="0"/>
                  <a:buChar char="•"/>
                  <a:defRPr/>
                </a:pPr>
                <a:r>
                  <a:rPr lang="es-CL" sz="1100" b="1" dirty="0">
                    <a:solidFill>
                      <a:schemeClr val="bg2"/>
                    </a:solidFill>
                    <a:latin typeface="Century Gothic" panose="020F0302020204030204"/>
                  </a:rPr>
                  <a:t>Descriptivo (calidad de datos)</a:t>
                </a:r>
              </a:p>
            </p:txBody>
          </p:sp>
          <p:sp>
            <p:nvSpPr>
              <p:cNvPr id="32" name="Rectangle 14"/>
              <p:cNvSpPr/>
              <p:nvPr/>
            </p:nvSpPr>
            <p:spPr>
              <a:xfrm>
                <a:off x="4986564" y="5170100"/>
                <a:ext cx="1536699" cy="581824"/>
              </a:xfrm>
              <a:prstGeom prst="rect">
                <a:avLst/>
              </a:prstGeom>
              <a:ln>
                <a:noFill/>
              </a:ln>
            </p:spPr>
            <p:txBody>
              <a:bodyPr wrap="square" lIns="36000" tIns="36000" rIns="36000" bIns="36000" anchor="ctr" anchorCtr="0">
                <a:noAutofit/>
              </a:bodyPr>
              <a:lstStyle/>
              <a:p>
                <a:pPr marL="93663" indent="-93663">
                  <a:lnSpc>
                    <a:spcPct val="110000"/>
                  </a:lnSpc>
                  <a:buFont typeface="Arial" panose="020B0604020202020204" pitchFamily="34" charset="0"/>
                  <a:buChar char="•"/>
                  <a:defRPr/>
                </a:pPr>
                <a:r>
                  <a:rPr lang="es-CL" sz="1100" b="1" dirty="0">
                    <a:solidFill>
                      <a:schemeClr val="bg2"/>
                    </a:solidFill>
                    <a:latin typeface="Century Gothic" panose="020F0302020204030204"/>
                  </a:rPr>
                  <a:t>Predictivo (estimar el impacto de </a:t>
                </a:r>
                <a:r>
                  <a:rPr lang="es-CL" sz="1100" b="1" dirty="0" err="1">
                    <a:solidFill>
                      <a:schemeClr val="bg2"/>
                    </a:solidFill>
                    <a:latin typeface="Century Gothic" panose="020F0302020204030204"/>
                  </a:rPr>
                  <a:t>xx</a:t>
                </a:r>
                <a:r>
                  <a:rPr lang="es-CL" sz="1100" b="1" dirty="0">
                    <a:solidFill>
                      <a:schemeClr val="bg2"/>
                    </a:solidFill>
                    <a:latin typeface="Century Gothic" panose="020F0302020204030204"/>
                  </a:rPr>
                  <a:t> en el puntaje alto de saber 11)</a:t>
                </a:r>
              </a:p>
              <a:p>
                <a:pPr>
                  <a:lnSpc>
                    <a:spcPct val="110000"/>
                  </a:lnSpc>
                  <a:defRPr/>
                </a:pPr>
                <a:endParaRPr lang="es-CL" sz="1100" b="1" dirty="0">
                  <a:solidFill>
                    <a:schemeClr val="bg2"/>
                  </a:solidFill>
                  <a:latin typeface="Century Gothic" panose="020F0302020204030204"/>
                </a:endParaRPr>
              </a:p>
            </p:txBody>
          </p:sp>
        </p:grpSp>
        <p:grpSp>
          <p:nvGrpSpPr>
            <p:cNvPr id="36" name="Grupo 35"/>
            <p:cNvGrpSpPr/>
            <p:nvPr/>
          </p:nvGrpSpPr>
          <p:grpSpPr>
            <a:xfrm>
              <a:off x="6667836" y="5170100"/>
              <a:ext cx="4665434" cy="581825"/>
              <a:chOff x="1857829" y="5170100"/>
              <a:chExt cx="4665434" cy="581825"/>
            </a:xfrm>
          </p:grpSpPr>
          <p:sp>
            <p:nvSpPr>
              <p:cNvPr id="37" name="Rectángulo 36"/>
              <p:cNvSpPr/>
              <p:nvPr/>
            </p:nvSpPr>
            <p:spPr>
              <a:xfrm>
                <a:off x="3322865" y="5170101"/>
                <a:ext cx="3200398" cy="58182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738" indent="-185738">
                  <a:spcAft>
                    <a:spcPts val="600"/>
                  </a:spcAft>
                  <a:buFont typeface="Arial" panose="020B0604020202020204" pitchFamily="34" charset="0"/>
                  <a:buChar char="•"/>
                </a:pPr>
                <a:endParaRPr lang="en-US" sz="1200" dirty="0">
                  <a:solidFill>
                    <a:schemeClr val="tx1"/>
                  </a:solidFill>
                  <a:latin typeface="Century Gothic" panose="020B0502020202020204" pitchFamily="34" charset="0"/>
                </a:endParaRPr>
              </a:p>
            </p:txBody>
          </p:sp>
          <p:sp>
            <p:nvSpPr>
              <p:cNvPr id="38" name="Rectangle 29"/>
              <p:cNvSpPr/>
              <p:nvPr/>
            </p:nvSpPr>
            <p:spPr>
              <a:xfrm>
                <a:off x="1857829" y="5170100"/>
                <a:ext cx="1395186" cy="581824"/>
              </a:xfrm>
              <a:prstGeom prst="rect">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s-CL" b="1" dirty="0">
                    <a:solidFill>
                      <a:schemeClr val="tx1"/>
                    </a:solidFill>
                    <a:latin typeface="+mn-lt"/>
                    <a:ea typeface="+mn-ea"/>
                    <a:cs typeface="+mn-cs"/>
                  </a:rPr>
                  <a:t>Técnicas Utilizadas</a:t>
                </a:r>
              </a:p>
            </p:txBody>
          </p:sp>
          <p:sp>
            <p:nvSpPr>
              <p:cNvPr id="39" name="Rectangle 14"/>
              <p:cNvSpPr/>
              <p:nvPr/>
            </p:nvSpPr>
            <p:spPr>
              <a:xfrm>
                <a:off x="3341914" y="5170100"/>
                <a:ext cx="2901489" cy="581824"/>
              </a:xfrm>
              <a:prstGeom prst="rect">
                <a:avLst/>
              </a:prstGeom>
              <a:ln>
                <a:noFill/>
              </a:ln>
            </p:spPr>
            <p:txBody>
              <a:bodyPr wrap="square" lIns="36000" tIns="36000" rIns="36000" bIns="36000" anchor="ctr" anchorCtr="0">
                <a:noAutofit/>
              </a:bodyPr>
              <a:lstStyle/>
              <a:p>
                <a:pPr marL="93663" indent="-93663">
                  <a:lnSpc>
                    <a:spcPct val="110000"/>
                  </a:lnSpc>
                  <a:buFont typeface="Arial" panose="020B0604020202020204" pitchFamily="34" charset="0"/>
                  <a:buChar char="•"/>
                  <a:defRPr/>
                </a:pPr>
                <a:endParaRPr lang="en-US" sz="1100" b="1" dirty="0">
                  <a:solidFill>
                    <a:schemeClr val="tx1"/>
                  </a:solidFill>
                  <a:latin typeface="Century Gothic" panose="020F0302020204030204"/>
                </a:endParaRPr>
              </a:p>
            </p:txBody>
          </p:sp>
        </p:grpSp>
      </p:grpSp>
      <p:sp>
        <p:nvSpPr>
          <p:cNvPr id="34" name="Rectangle 14">
            <a:extLst>
              <a:ext uri="{FF2B5EF4-FFF2-40B4-BE49-F238E27FC236}">
                <a16:creationId xmlns:a16="http://schemas.microsoft.com/office/drawing/2014/main" id="{8BB8454B-B204-498D-9C14-BE4A5EB50F79}"/>
              </a:ext>
            </a:extLst>
          </p:cNvPr>
          <p:cNvSpPr/>
          <p:nvPr/>
        </p:nvSpPr>
        <p:spPr>
          <a:xfrm>
            <a:off x="2810884" y="5961052"/>
            <a:ext cx="8604829" cy="232953"/>
          </a:xfrm>
          <a:prstGeom prst="rect">
            <a:avLst/>
          </a:prstGeom>
        </p:spPr>
        <p:txBody>
          <a:bodyPr wrap="square" lIns="0" tIns="0" rIns="0" bIns="0" anchor="ctr" anchorCtr="0">
            <a:noAutofit/>
          </a:bodyPr>
          <a:lstStyle/>
          <a:p>
            <a:pPr>
              <a:lnSpc>
                <a:spcPct val="110000"/>
              </a:lnSpc>
              <a:spcAft>
                <a:spcPts val="200"/>
              </a:spcAft>
              <a:defRPr/>
            </a:pPr>
            <a:r>
              <a:rPr lang="es-ES" sz="1200" dirty="0">
                <a:solidFill>
                  <a:srgbClr val="505050"/>
                </a:solidFill>
              </a:rPr>
              <a:t>Número de estudiantes en los niveles A0 y A1 de inglés en </a:t>
            </a:r>
            <a:r>
              <a:rPr lang="es-ES" sz="1200" dirty="0" err="1">
                <a:solidFill>
                  <a:srgbClr val="505050"/>
                </a:solidFill>
              </a:rPr>
              <a:t>Intituciones</a:t>
            </a:r>
            <a:r>
              <a:rPr lang="es-ES" sz="1200" dirty="0">
                <a:solidFill>
                  <a:srgbClr val="505050"/>
                </a:solidFill>
              </a:rPr>
              <a:t> Educativas de calendario  B</a:t>
            </a:r>
            <a:endParaRPr lang="es-CL" sz="1200" dirty="0">
              <a:solidFill>
                <a:srgbClr val="505050"/>
              </a:solidFill>
              <a:latin typeface="Century Gothic" panose="020F0302020204030204"/>
            </a:endParaRPr>
          </a:p>
        </p:txBody>
      </p:sp>
      <p:sp>
        <p:nvSpPr>
          <p:cNvPr id="40" name="Elipse 39">
            <a:extLst>
              <a:ext uri="{FF2B5EF4-FFF2-40B4-BE49-F238E27FC236}">
                <a16:creationId xmlns:a16="http://schemas.microsoft.com/office/drawing/2014/main" id="{A59461F6-407E-48CE-9061-68E80086B946}"/>
              </a:ext>
            </a:extLst>
          </p:cNvPr>
          <p:cNvSpPr/>
          <p:nvPr/>
        </p:nvSpPr>
        <p:spPr>
          <a:xfrm>
            <a:off x="1867805" y="5897528"/>
            <a:ext cx="864000" cy="360000"/>
          </a:xfrm>
          <a:prstGeom prst="ellipse">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L" b="1" dirty="0">
                <a:solidFill>
                  <a:srgbClr val="FF0000"/>
                </a:solidFill>
              </a:rPr>
              <a:t>-10%</a:t>
            </a:r>
          </a:p>
        </p:txBody>
      </p:sp>
      <p:sp>
        <p:nvSpPr>
          <p:cNvPr id="41" name="Rectangle 14">
            <a:extLst>
              <a:ext uri="{FF2B5EF4-FFF2-40B4-BE49-F238E27FC236}">
                <a16:creationId xmlns:a16="http://schemas.microsoft.com/office/drawing/2014/main" id="{B3B66B0A-E3A5-413C-A28E-5ADC4C11D7A4}"/>
              </a:ext>
            </a:extLst>
          </p:cNvPr>
          <p:cNvSpPr/>
          <p:nvPr/>
        </p:nvSpPr>
        <p:spPr>
          <a:xfrm>
            <a:off x="244635" y="5858359"/>
            <a:ext cx="1498063" cy="828000"/>
          </a:xfrm>
          <a:prstGeom prst="rect">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r>
              <a:rPr lang="es-CL" sz="1600" b="1" dirty="0">
                <a:solidFill>
                  <a:schemeClr val="bg1"/>
                </a:solidFill>
              </a:rPr>
              <a:t>Resultados Obtenibles</a:t>
            </a:r>
          </a:p>
        </p:txBody>
      </p:sp>
      <p:cxnSp>
        <p:nvCxnSpPr>
          <p:cNvPr id="42" name="Conector recto 41">
            <a:extLst>
              <a:ext uri="{FF2B5EF4-FFF2-40B4-BE49-F238E27FC236}">
                <a16:creationId xmlns:a16="http://schemas.microsoft.com/office/drawing/2014/main" id="{89C624FE-FE1E-485A-8E4B-17A4E16B1575}"/>
              </a:ext>
            </a:extLst>
          </p:cNvPr>
          <p:cNvCxnSpPr/>
          <p:nvPr/>
        </p:nvCxnSpPr>
        <p:spPr>
          <a:xfrm>
            <a:off x="260133" y="5759633"/>
            <a:ext cx="115810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Elipse 42">
            <a:extLst>
              <a:ext uri="{FF2B5EF4-FFF2-40B4-BE49-F238E27FC236}">
                <a16:creationId xmlns:a16="http://schemas.microsoft.com/office/drawing/2014/main" id="{5737902A-0EAB-453C-8EF8-927C9444D1BB}"/>
              </a:ext>
            </a:extLst>
          </p:cNvPr>
          <p:cNvSpPr/>
          <p:nvPr/>
        </p:nvSpPr>
        <p:spPr>
          <a:xfrm>
            <a:off x="1867805" y="6326359"/>
            <a:ext cx="864000" cy="360000"/>
          </a:xfrm>
          <a:prstGeom prst="ellipse">
            <a:avLst/>
          </a:prstGeom>
          <a:solidFill>
            <a:srgbClr val="43DEA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L" b="1" dirty="0">
                <a:solidFill>
                  <a:srgbClr val="FF0000"/>
                </a:solidFill>
              </a:rPr>
              <a:t>-5%</a:t>
            </a:r>
          </a:p>
        </p:txBody>
      </p:sp>
      <p:sp>
        <p:nvSpPr>
          <p:cNvPr id="3" name="Rectángulo 2">
            <a:extLst>
              <a:ext uri="{FF2B5EF4-FFF2-40B4-BE49-F238E27FC236}">
                <a16:creationId xmlns:a16="http://schemas.microsoft.com/office/drawing/2014/main" id="{1A3AF069-CBCD-489B-9576-6B08B8FA31B7}"/>
              </a:ext>
            </a:extLst>
          </p:cNvPr>
          <p:cNvSpPr/>
          <p:nvPr/>
        </p:nvSpPr>
        <p:spPr>
          <a:xfrm>
            <a:off x="2731805" y="6398585"/>
            <a:ext cx="9215560" cy="276999"/>
          </a:xfrm>
          <a:prstGeom prst="rect">
            <a:avLst/>
          </a:prstGeom>
        </p:spPr>
        <p:txBody>
          <a:bodyPr wrap="square">
            <a:spAutoFit/>
          </a:bodyPr>
          <a:lstStyle/>
          <a:p>
            <a:r>
              <a:rPr lang="es-ES" sz="1200" dirty="0">
                <a:solidFill>
                  <a:srgbClr val="505050"/>
                </a:solidFill>
              </a:rPr>
              <a:t>Numero de estudiantes en los niveles A0 y A1 de </a:t>
            </a:r>
            <a:r>
              <a:rPr lang="es-ES" sz="1200" dirty="0" err="1">
                <a:solidFill>
                  <a:srgbClr val="505050"/>
                </a:solidFill>
              </a:rPr>
              <a:t>ingl’es</a:t>
            </a:r>
            <a:r>
              <a:rPr lang="es-ES" sz="1200" dirty="0">
                <a:solidFill>
                  <a:srgbClr val="505050"/>
                </a:solidFill>
              </a:rPr>
              <a:t> en instituciones educativas de calendarios diferentes a </a:t>
            </a:r>
            <a:r>
              <a:rPr lang="es-ES" sz="1200" dirty="0" err="1">
                <a:solidFill>
                  <a:srgbClr val="505050"/>
                </a:solidFill>
              </a:rPr>
              <a:t>A</a:t>
            </a:r>
            <a:r>
              <a:rPr lang="es-ES" sz="1200" dirty="0">
                <a:solidFill>
                  <a:srgbClr val="505050"/>
                </a:solidFill>
              </a:rPr>
              <a:t> y B</a:t>
            </a:r>
          </a:p>
        </p:txBody>
      </p:sp>
      <p:sp>
        <p:nvSpPr>
          <p:cNvPr id="44" name="Marcador de texto 7">
            <a:extLst>
              <a:ext uri="{FF2B5EF4-FFF2-40B4-BE49-F238E27FC236}">
                <a16:creationId xmlns:a16="http://schemas.microsoft.com/office/drawing/2014/main" id="{446378C8-039D-4443-AB9C-8AEE6B98B61F}"/>
              </a:ext>
            </a:extLst>
          </p:cNvPr>
          <p:cNvSpPr txBox="1">
            <a:spLocks/>
          </p:cNvSpPr>
          <p:nvPr/>
        </p:nvSpPr>
        <p:spPr>
          <a:xfrm>
            <a:off x="244635" y="239920"/>
            <a:ext cx="774921" cy="572907"/>
          </a:xfrm>
          <a:prstGeom prst="rect">
            <a:avLst/>
          </a:prstGeom>
        </p:spPr>
        <p:txBody>
          <a:bodyPr vert="horz" lIns="91440" tIns="45720" rIns="91440" bIns="45720" rtlCol="0" anchor="t" anchorCtr="0">
            <a:noAutofit/>
          </a:bodyPr>
          <a:lstStyle>
            <a:defPPr>
              <a:defRPr lang="pt-BR"/>
            </a:defPPr>
            <a:lvl1pPr indent="0">
              <a:lnSpc>
                <a:spcPct val="100000"/>
              </a:lnSpc>
              <a:spcBef>
                <a:spcPts val="1000"/>
              </a:spcBef>
              <a:buFont typeface="Arial" panose="020B0604020202020204" pitchFamily="34" charset="0"/>
              <a:buNone/>
              <a:defRPr sz="4000" b="1">
                <a:solidFill>
                  <a:srgbClr val="43DEA8"/>
                </a:solidFill>
                <a:latin typeface="Century Gothic" panose="020B0502020202020204" pitchFamily="34" charset="0"/>
              </a:defRPr>
            </a:lvl1pPr>
            <a:lvl2pPr marR="0" indent="0" fontAlgn="auto">
              <a:lnSpc>
                <a:spcPct val="100000"/>
              </a:lnSpc>
              <a:spcBef>
                <a:spcPts val="1000"/>
              </a:spcBef>
              <a:spcAft>
                <a:spcPts val="0"/>
              </a:spcAft>
              <a:buClrTx/>
              <a:buSzTx/>
              <a:buFont typeface="Arial" panose="020B0604020202020204" pitchFamily="34" charset="0"/>
              <a:buNone/>
              <a:tabLst/>
              <a:defRPr sz="2000" b="1">
                <a:solidFill>
                  <a:srgbClr val="8A9899"/>
                </a:solidFill>
                <a:latin typeface="Century Gothic" panose="020B0502020202020204" pitchFamily="34" charset="0"/>
              </a:defRPr>
            </a:lvl2pPr>
            <a:lvl3pPr indent="0">
              <a:lnSpc>
                <a:spcPct val="100000"/>
              </a:lnSpc>
              <a:spcBef>
                <a:spcPts val="500"/>
              </a:spcBef>
              <a:buFont typeface="Arial" panose="020B0604020202020204" pitchFamily="34" charset="0"/>
              <a:buNone/>
              <a:defRPr b="1">
                <a:solidFill>
                  <a:srgbClr val="8A9899"/>
                </a:solidFill>
                <a:latin typeface="Century Gothic" panose="020B0502020202020204" pitchFamily="34" charset="0"/>
              </a:defRPr>
            </a:lvl3pPr>
            <a:lvl4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4pPr>
            <a:lvl5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5pPr>
            <a:lvl6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r>
              <a:rPr lang="es-CO" dirty="0"/>
              <a:t>02</a:t>
            </a:r>
          </a:p>
        </p:txBody>
      </p:sp>
    </p:spTree>
    <p:extLst>
      <p:ext uri="{BB962C8B-B14F-4D97-AF65-F5344CB8AC3E}">
        <p14:creationId xmlns:p14="http://schemas.microsoft.com/office/powerpoint/2010/main" val="120703933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373E243-79F2-4D33-9BEF-3FD138D41059}"/>
              </a:ext>
            </a:extLst>
          </p:cNvPr>
          <p:cNvSpPr>
            <a:spLocks noGrp="1"/>
          </p:cNvSpPr>
          <p:nvPr>
            <p:ph type="body" idx="32"/>
          </p:nvPr>
        </p:nvSpPr>
        <p:spPr/>
        <p:txBody>
          <a:bodyPr/>
          <a:lstStyle/>
          <a:p>
            <a:r>
              <a:rPr lang="es-ES" sz="1400"/>
              <a:t>Los resultados de las pruebas saber 11 2019, estan disponibles en un dataset de 87 campos.</a:t>
            </a:r>
          </a:p>
        </p:txBody>
      </p:sp>
      <p:sp>
        <p:nvSpPr>
          <p:cNvPr id="5" name="Marcador de fecha 4">
            <a:extLst>
              <a:ext uri="{FF2B5EF4-FFF2-40B4-BE49-F238E27FC236}">
                <a16:creationId xmlns:a16="http://schemas.microsoft.com/office/drawing/2014/main" id="{61E1618C-E3D1-4099-8231-FD74C285BFB1}"/>
              </a:ext>
            </a:extLst>
          </p:cNvPr>
          <p:cNvSpPr>
            <a:spLocks noGrp="1"/>
          </p:cNvSpPr>
          <p:nvPr>
            <p:ph type="dt" sz="half" idx="33"/>
          </p:nvPr>
        </p:nvSpPr>
        <p:spPr/>
        <p:txBody>
          <a:bodyPr/>
          <a:lstStyle/>
          <a:p>
            <a:fld id="{54D1681F-3452-DC47-8433-48978B686B87}" type="datetime4">
              <a:rPr lang="es-CO" smtClean="0"/>
              <a:t>16 de marzo de 2020</a:t>
            </a:fld>
            <a:endParaRPr lang="en-US"/>
          </a:p>
        </p:txBody>
      </p:sp>
      <p:sp>
        <p:nvSpPr>
          <p:cNvPr id="6" name="Marcador de número de diapositiva 5">
            <a:extLst>
              <a:ext uri="{FF2B5EF4-FFF2-40B4-BE49-F238E27FC236}">
                <a16:creationId xmlns:a16="http://schemas.microsoft.com/office/drawing/2014/main" id="{8069DB47-2CD2-4009-87D4-FB1075C19632}"/>
              </a:ext>
            </a:extLst>
          </p:cNvPr>
          <p:cNvSpPr>
            <a:spLocks noGrp="1"/>
          </p:cNvSpPr>
          <p:nvPr>
            <p:ph type="sldNum" sz="quarter" idx="35"/>
          </p:nvPr>
        </p:nvSpPr>
        <p:spPr/>
        <p:txBody>
          <a:bodyPr/>
          <a:lstStyle/>
          <a:p>
            <a:fld id="{AD6D3279-9C4E-C94A-B134-5F196FB90914}" type="slidenum">
              <a:rPr lang="es-CO" smtClean="0"/>
              <a:pPr/>
              <a:t>5</a:t>
            </a:fld>
            <a:endParaRPr lang="es-CO"/>
          </a:p>
        </p:txBody>
      </p:sp>
      <p:sp>
        <p:nvSpPr>
          <p:cNvPr id="8" name="Marcador de texto 23">
            <a:extLst>
              <a:ext uri="{FF2B5EF4-FFF2-40B4-BE49-F238E27FC236}">
                <a16:creationId xmlns:a16="http://schemas.microsoft.com/office/drawing/2014/main" id="{CB52B694-DC5C-4917-98FF-7CF98B128DEE}"/>
              </a:ext>
            </a:extLst>
          </p:cNvPr>
          <p:cNvSpPr txBox="1">
            <a:spLocks/>
          </p:cNvSpPr>
          <p:nvPr/>
        </p:nvSpPr>
        <p:spPr>
          <a:xfrm>
            <a:off x="1459707" y="468598"/>
            <a:ext cx="9272586" cy="454353"/>
          </a:xfrm>
          <a:prstGeom prst="rect">
            <a:avLst/>
          </a:prstGeom>
        </p:spPr>
        <p:txBody>
          <a:bodyPr vert="horz" lIns="91440" tIns="45720" rIns="91440" bIns="45720" rtlCol="0" anchor="t"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US" sz="3200" b="1" kern="1200" noProof="0">
                <a:solidFill>
                  <a:srgbClr val="8A9899"/>
                </a:solidFill>
                <a:latin typeface="Century Gothic" panose="020B0502020202020204" pitchFamily="34" charset="0"/>
                <a:ea typeface="+mn-ea"/>
                <a:cs typeface="+mn-cs"/>
              </a:defRPr>
            </a:lvl1pPr>
            <a:lvl2pPr marL="45720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2000" b="1" kern="1200" noProof="0">
                <a:solidFill>
                  <a:srgbClr val="8A9899"/>
                </a:solidFill>
                <a:latin typeface="Century Gothic" panose="020B0502020202020204" pitchFamily="34" charset="0"/>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en-US" sz="1800" b="1" kern="1200" noProof="0">
                <a:solidFill>
                  <a:srgbClr val="8A9899"/>
                </a:solidFill>
                <a:latin typeface="Century Gothic" panose="020B0502020202020204" pitchFamily="34" charset="0"/>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en-US" sz="1600" b="1" kern="1200" noProof="0">
                <a:solidFill>
                  <a:srgbClr val="8A9899"/>
                </a:solidFill>
                <a:latin typeface="Century Gothic" panose="020B0502020202020204" pitchFamily="34" charset="0"/>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en-US" sz="1600" b="1" kern="1200" noProof="0">
                <a:solidFill>
                  <a:srgbClr val="8A9899"/>
                </a:solidFill>
                <a:latin typeface="Century Gothic" panose="020B0502020202020204" pitchFamily="34" charset="0"/>
                <a:ea typeface="+mn-ea"/>
                <a:cs typeface="+mn-cs"/>
              </a:defRPr>
            </a:lvl5pPr>
            <a:lvl6pPr marL="2286000" indent="0" algn="l" defTabSz="914400" rtl="0" eaLnBrk="1" latinLnBrk="0" hangingPunct="1">
              <a:lnSpc>
                <a:spcPct val="100000"/>
              </a:lnSpc>
              <a:spcBef>
                <a:spcPts val="500"/>
              </a:spcBef>
              <a:buFont typeface="Arial" panose="020B0604020202020204" pitchFamily="34" charset="0"/>
              <a:buNone/>
              <a:defRPr lang="en-US" sz="1600" b="1" kern="1200" noProof="0">
                <a:solidFill>
                  <a:srgbClr val="8A9899"/>
                </a:solidFill>
                <a:latin typeface="Century Gothic" panose="020B0502020202020204" pitchFamily="34" charset="0"/>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CO" dirty="0"/>
              <a:t>Compresión de datos y su calidad</a:t>
            </a:r>
          </a:p>
        </p:txBody>
      </p:sp>
      <p:sp>
        <p:nvSpPr>
          <p:cNvPr id="9" name="Marcador de texto 8">
            <a:extLst>
              <a:ext uri="{FF2B5EF4-FFF2-40B4-BE49-F238E27FC236}">
                <a16:creationId xmlns:a16="http://schemas.microsoft.com/office/drawing/2014/main" id="{8BC9136F-307E-4224-9BCF-A21DD8984D31}"/>
              </a:ext>
            </a:extLst>
          </p:cNvPr>
          <p:cNvSpPr txBox="1">
            <a:spLocks/>
          </p:cNvSpPr>
          <p:nvPr/>
        </p:nvSpPr>
        <p:spPr>
          <a:xfrm>
            <a:off x="626691" y="405283"/>
            <a:ext cx="774921" cy="572907"/>
          </a:xfrm>
          <a:prstGeom prst="rect">
            <a:avLst/>
          </a:prstGeom>
        </p:spPr>
        <p:txBody>
          <a:bodyPr vert="horz" lIns="91440" tIns="45720" rIns="91440" bIns="45720" rtlCol="0" anchor="t" anchorCtr="0">
            <a:noAutofit/>
          </a:bodyPr>
          <a:lstStyle>
            <a:defPPr>
              <a:defRPr lang="pt-BR"/>
            </a:defPPr>
            <a:lvl1pPr indent="0">
              <a:lnSpc>
                <a:spcPct val="100000"/>
              </a:lnSpc>
              <a:spcBef>
                <a:spcPts val="1000"/>
              </a:spcBef>
              <a:buFont typeface="Arial" panose="020B0604020202020204" pitchFamily="34" charset="0"/>
              <a:buNone/>
              <a:defRPr sz="4000" b="1">
                <a:solidFill>
                  <a:srgbClr val="43DEA8"/>
                </a:solidFill>
                <a:latin typeface="Century Gothic" panose="020B0502020202020204" pitchFamily="34" charset="0"/>
              </a:defRPr>
            </a:lvl1pPr>
            <a:lvl2pPr marR="0" indent="0" fontAlgn="auto">
              <a:lnSpc>
                <a:spcPct val="100000"/>
              </a:lnSpc>
              <a:spcBef>
                <a:spcPts val="1000"/>
              </a:spcBef>
              <a:spcAft>
                <a:spcPts val="0"/>
              </a:spcAft>
              <a:buClrTx/>
              <a:buSzTx/>
              <a:buFont typeface="Arial" panose="020B0604020202020204" pitchFamily="34" charset="0"/>
              <a:buNone/>
              <a:tabLst/>
              <a:defRPr sz="2000" b="1">
                <a:solidFill>
                  <a:srgbClr val="8A9899"/>
                </a:solidFill>
                <a:latin typeface="Century Gothic" panose="020B0502020202020204" pitchFamily="34" charset="0"/>
              </a:defRPr>
            </a:lvl2pPr>
            <a:lvl3pPr indent="0">
              <a:lnSpc>
                <a:spcPct val="100000"/>
              </a:lnSpc>
              <a:spcBef>
                <a:spcPts val="500"/>
              </a:spcBef>
              <a:buFont typeface="Arial" panose="020B0604020202020204" pitchFamily="34" charset="0"/>
              <a:buNone/>
              <a:defRPr b="1">
                <a:solidFill>
                  <a:srgbClr val="8A9899"/>
                </a:solidFill>
                <a:latin typeface="Century Gothic" panose="020B0502020202020204" pitchFamily="34" charset="0"/>
              </a:defRPr>
            </a:lvl3pPr>
            <a:lvl4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4pPr>
            <a:lvl5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5pPr>
            <a:lvl6pPr indent="0">
              <a:lnSpc>
                <a:spcPct val="100000"/>
              </a:lnSpc>
              <a:spcBef>
                <a:spcPts val="500"/>
              </a:spcBef>
              <a:buFont typeface="Arial" panose="020B0604020202020204" pitchFamily="34" charset="0"/>
              <a:buNone/>
              <a:defRPr sz="1600" b="1">
                <a:solidFill>
                  <a:srgbClr val="8A9899"/>
                </a:solidFill>
                <a:latin typeface="Century Gothic" panose="020B0502020202020204" pitchFamily="34" charset="0"/>
              </a:defRPr>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r>
              <a:rPr lang="es-CO" dirty="0"/>
              <a:t>03</a:t>
            </a:r>
          </a:p>
        </p:txBody>
      </p:sp>
      <p:pic>
        <p:nvPicPr>
          <p:cNvPr id="3" name="Imagen 2">
            <a:extLst>
              <a:ext uri="{FF2B5EF4-FFF2-40B4-BE49-F238E27FC236}">
                <a16:creationId xmlns:a16="http://schemas.microsoft.com/office/drawing/2014/main" id="{1C2D6FF5-62B7-4C70-AD4B-E38C44814231}"/>
              </a:ext>
            </a:extLst>
          </p:cNvPr>
          <p:cNvPicPr>
            <a:picLocks noChangeAspect="1"/>
          </p:cNvPicPr>
          <p:nvPr/>
        </p:nvPicPr>
        <p:blipFill>
          <a:blip r:embed="rId2"/>
          <a:stretch>
            <a:fillRect/>
          </a:stretch>
        </p:blipFill>
        <p:spPr>
          <a:xfrm>
            <a:off x="733625" y="2532208"/>
            <a:ext cx="2899180" cy="1578306"/>
          </a:xfrm>
          <a:prstGeom prst="rect">
            <a:avLst/>
          </a:prstGeom>
        </p:spPr>
      </p:pic>
      <p:sp>
        <p:nvSpPr>
          <p:cNvPr id="10" name="Rectángulo 9">
            <a:extLst>
              <a:ext uri="{FF2B5EF4-FFF2-40B4-BE49-F238E27FC236}">
                <a16:creationId xmlns:a16="http://schemas.microsoft.com/office/drawing/2014/main" id="{BF5F2E6E-B639-4B41-A086-9575053948D4}"/>
              </a:ext>
            </a:extLst>
          </p:cNvPr>
          <p:cNvSpPr/>
          <p:nvPr/>
        </p:nvSpPr>
        <p:spPr>
          <a:xfrm>
            <a:off x="654112" y="6038256"/>
            <a:ext cx="3614252" cy="261610"/>
          </a:xfrm>
          <a:prstGeom prst="rect">
            <a:avLst/>
          </a:prstGeom>
          <a:solidFill>
            <a:schemeClr val="bg1"/>
          </a:solidFill>
        </p:spPr>
        <p:txBody>
          <a:bodyPr wrap="square">
            <a:spAutoFit/>
          </a:bodyPr>
          <a:lstStyle/>
          <a:p>
            <a:r>
              <a:rPr lang="es-ES" sz="1100" b="1" dirty="0"/>
              <a:t> Resultados de prueba saber 11 – 2019 -1</a:t>
            </a:r>
          </a:p>
        </p:txBody>
      </p:sp>
      <p:sp>
        <p:nvSpPr>
          <p:cNvPr id="11" name="Rectángulo 10">
            <a:extLst>
              <a:ext uri="{FF2B5EF4-FFF2-40B4-BE49-F238E27FC236}">
                <a16:creationId xmlns:a16="http://schemas.microsoft.com/office/drawing/2014/main" id="{4E7A4A74-B3D0-47CF-B86A-CAFAD4FB0A70}"/>
              </a:ext>
            </a:extLst>
          </p:cNvPr>
          <p:cNvSpPr/>
          <p:nvPr/>
        </p:nvSpPr>
        <p:spPr>
          <a:xfrm>
            <a:off x="654112" y="1836604"/>
            <a:ext cx="8085851" cy="430887"/>
          </a:xfrm>
          <a:prstGeom prst="rect">
            <a:avLst/>
          </a:prstGeom>
          <a:solidFill>
            <a:schemeClr val="bg1"/>
          </a:solidFill>
        </p:spPr>
        <p:txBody>
          <a:bodyPr wrap="square">
            <a:spAutoFit/>
          </a:bodyPr>
          <a:lstStyle/>
          <a:p>
            <a:r>
              <a:rPr lang="en-US" sz="1100" b="1" dirty="0"/>
              <a:t>E</a:t>
            </a:r>
            <a:r>
              <a:rPr lang="es-ES" sz="1100" b="1" dirty="0"/>
              <a:t>l performance en instituciones educativas de calendario B es significantemente mejor.</a:t>
            </a:r>
          </a:p>
          <a:p>
            <a:r>
              <a:rPr lang="es-ES" sz="1100" b="1" dirty="0"/>
              <a:t>Al eliminar las filas que presentan ausencia de datos, se disponen de 20237 observaciones</a:t>
            </a:r>
          </a:p>
        </p:txBody>
      </p:sp>
      <p:pic>
        <p:nvPicPr>
          <p:cNvPr id="7" name="Imagen 6">
            <a:extLst>
              <a:ext uri="{FF2B5EF4-FFF2-40B4-BE49-F238E27FC236}">
                <a16:creationId xmlns:a16="http://schemas.microsoft.com/office/drawing/2014/main" id="{DCF0D74E-E755-4163-9B59-E661C9BFF536}"/>
              </a:ext>
            </a:extLst>
          </p:cNvPr>
          <p:cNvPicPr>
            <a:picLocks noChangeAspect="1"/>
          </p:cNvPicPr>
          <p:nvPr/>
        </p:nvPicPr>
        <p:blipFill>
          <a:blip r:embed="rId3"/>
          <a:stretch>
            <a:fillRect/>
          </a:stretch>
        </p:blipFill>
        <p:spPr>
          <a:xfrm>
            <a:off x="733625" y="4209061"/>
            <a:ext cx="2621825" cy="1730648"/>
          </a:xfrm>
          <a:prstGeom prst="rect">
            <a:avLst/>
          </a:prstGeom>
        </p:spPr>
      </p:pic>
      <p:pic>
        <p:nvPicPr>
          <p:cNvPr id="12" name="Imagen 11">
            <a:extLst>
              <a:ext uri="{FF2B5EF4-FFF2-40B4-BE49-F238E27FC236}">
                <a16:creationId xmlns:a16="http://schemas.microsoft.com/office/drawing/2014/main" id="{3EFDF24A-597D-47AB-9D97-1C2DF8DA26F4}"/>
              </a:ext>
            </a:extLst>
          </p:cNvPr>
          <p:cNvPicPr>
            <a:picLocks noChangeAspect="1"/>
          </p:cNvPicPr>
          <p:nvPr/>
        </p:nvPicPr>
        <p:blipFill>
          <a:blip r:embed="rId4"/>
          <a:stretch>
            <a:fillRect/>
          </a:stretch>
        </p:blipFill>
        <p:spPr>
          <a:xfrm>
            <a:off x="6422064" y="2267491"/>
            <a:ext cx="3698559" cy="1855566"/>
          </a:xfrm>
          <a:prstGeom prst="rect">
            <a:avLst/>
          </a:prstGeom>
        </p:spPr>
      </p:pic>
      <p:pic>
        <p:nvPicPr>
          <p:cNvPr id="13" name="Imagen 12">
            <a:extLst>
              <a:ext uri="{FF2B5EF4-FFF2-40B4-BE49-F238E27FC236}">
                <a16:creationId xmlns:a16="http://schemas.microsoft.com/office/drawing/2014/main" id="{F83D18A0-488C-417B-96E6-4E767FCB3793}"/>
              </a:ext>
            </a:extLst>
          </p:cNvPr>
          <p:cNvPicPr>
            <a:picLocks noChangeAspect="1"/>
          </p:cNvPicPr>
          <p:nvPr/>
        </p:nvPicPr>
        <p:blipFill>
          <a:blip r:embed="rId5"/>
          <a:stretch>
            <a:fillRect/>
          </a:stretch>
        </p:blipFill>
        <p:spPr>
          <a:xfrm>
            <a:off x="6327138" y="4307608"/>
            <a:ext cx="4254420" cy="1730648"/>
          </a:xfrm>
          <a:prstGeom prst="rect">
            <a:avLst/>
          </a:prstGeom>
        </p:spPr>
      </p:pic>
    </p:spTree>
    <p:extLst>
      <p:ext uri="{BB962C8B-B14F-4D97-AF65-F5344CB8AC3E}">
        <p14:creationId xmlns:p14="http://schemas.microsoft.com/office/powerpoint/2010/main" val="42158856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5FC07D2-65A8-44A2-AB45-657B8683FB79}"/>
              </a:ext>
            </a:extLst>
          </p:cNvPr>
          <p:cNvSpPr>
            <a:spLocks noGrp="1"/>
          </p:cNvSpPr>
          <p:nvPr>
            <p:ph type="body" idx="13"/>
          </p:nvPr>
        </p:nvSpPr>
        <p:spPr/>
        <p:txBody>
          <a:bodyPr/>
          <a:lstStyle/>
          <a:p>
            <a:r>
              <a:rPr lang="es-ES" sz="2000" dirty="0" err="1"/>
              <a:t>Seleccion</a:t>
            </a:r>
            <a:r>
              <a:rPr lang="es-ES" sz="2000" dirty="0"/>
              <a:t> de datos según el desempeño de ingles</a:t>
            </a:r>
          </a:p>
        </p:txBody>
      </p:sp>
      <p:sp>
        <p:nvSpPr>
          <p:cNvPr id="4" name="Marcador de texto 3">
            <a:extLst>
              <a:ext uri="{FF2B5EF4-FFF2-40B4-BE49-F238E27FC236}">
                <a16:creationId xmlns:a16="http://schemas.microsoft.com/office/drawing/2014/main" id="{2C9A3BA1-8520-4D43-87D1-BD351014B2C2}"/>
              </a:ext>
            </a:extLst>
          </p:cNvPr>
          <p:cNvSpPr>
            <a:spLocks noGrp="1"/>
          </p:cNvSpPr>
          <p:nvPr>
            <p:ph type="body" idx="32"/>
          </p:nvPr>
        </p:nvSpPr>
        <p:spPr/>
        <p:txBody>
          <a:bodyPr/>
          <a:lstStyle/>
          <a:p>
            <a:r>
              <a:rPr lang="es-ES" sz="1000" dirty="0"/>
              <a:t>Para considerar las </a:t>
            </a:r>
            <a:r>
              <a:rPr lang="es-ES" sz="1000" dirty="0" err="1"/>
              <a:t>hipotesis</a:t>
            </a:r>
            <a:r>
              <a:rPr lang="es-ES" sz="1000" dirty="0"/>
              <a:t> de relevancia de las variables seleccionadas se crearon nuevas variables </a:t>
            </a:r>
            <a:r>
              <a:rPr lang="es-ES" sz="1000" dirty="0" err="1"/>
              <a:t>dumy</a:t>
            </a:r>
            <a:r>
              <a:rPr lang="es-ES" sz="1000" dirty="0"/>
              <a:t>, desde las variables categóricas no ordinales.</a:t>
            </a:r>
          </a:p>
          <a:p>
            <a:endParaRPr lang="es-ES" sz="1000" dirty="0"/>
          </a:p>
        </p:txBody>
      </p:sp>
      <p:sp>
        <p:nvSpPr>
          <p:cNvPr id="5" name="Marcador de fecha 4">
            <a:extLst>
              <a:ext uri="{FF2B5EF4-FFF2-40B4-BE49-F238E27FC236}">
                <a16:creationId xmlns:a16="http://schemas.microsoft.com/office/drawing/2014/main" id="{4A5A24CF-4F6A-4842-9A94-98052A785D6E}"/>
              </a:ext>
            </a:extLst>
          </p:cNvPr>
          <p:cNvSpPr>
            <a:spLocks noGrp="1"/>
          </p:cNvSpPr>
          <p:nvPr>
            <p:ph type="dt" sz="half" idx="33"/>
          </p:nvPr>
        </p:nvSpPr>
        <p:spPr/>
        <p:txBody>
          <a:bodyPr/>
          <a:lstStyle/>
          <a:p>
            <a:fld id="{54D1681F-3452-DC47-8433-48978B686B87}" type="datetime4">
              <a:rPr lang="es-CO" smtClean="0"/>
              <a:t>16 de marzo de 2020</a:t>
            </a:fld>
            <a:endParaRPr lang="en-US"/>
          </a:p>
        </p:txBody>
      </p:sp>
      <p:sp>
        <p:nvSpPr>
          <p:cNvPr id="6" name="Marcador de número de diapositiva 5">
            <a:extLst>
              <a:ext uri="{FF2B5EF4-FFF2-40B4-BE49-F238E27FC236}">
                <a16:creationId xmlns:a16="http://schemas.microsoft.com/office/drawing/2014/main" id="{E64B6AA3-C327-4A24-AB73-EDC763F8D73F}"/>
              </a:ext>
            </a:extLst>
          </p:cNvPr>
          <p:cNvSpPr>
            <a:spLocks noGrp="1"/>
          </p:cNvSpPr>
          <p:nvPr>
            <p:ph type="sldNum" sz="quarter" idx="35"/>
          </p:nvPr>
        </p:nvSpPr>
        <p:spPr/>
        <p:txBody>
          <a:bodyPr/>
          <a:lstStyle/>
          <a:p>
            <a:fld id="{AD6D3279-9C4E-C94A-B134-5F196FB90914}" type="slidenum">
              <a:rPr lang="es-CO" smtClean="0"/>
              <a:pPr/>
              <a:t>6</a:t>
            </a:fld>
            <a:endParaRPr lang="es-CO"/>
          </a:p>
        </p:txBody>
      </p:sp>
      <p:pic>
        <p:nvPicPr>
          <p:cNvPr id="7" name="Imagen 6">
            <a:extLst>
              <a:ext uri="{FF2B5EF4-FFF2-40B4-BE49-F238E27FC236}">
                <a16:creationId xmlns:a16="http://schemas.microsoft.com/office/drawing/2014/main" id="{1DFE771E-6346-4D71-8F5F-143567F8F32C}"/>
              </a:ext>
            </a:extLst>
          </p:cNvPr>
          <p:cNvPicPr>
            <a:picLocks noChangeAspect="1"/>
          </p:cNvPicPr>
          <p:nvPr/>
        </p:nvPicPr>
        <p:blipFill>
          <a:blip r:embed="rId2"/>
          <a:stretch>
            <a:fillRect/>
          </a:stretch>
        </p:blipFill>
        <p:spPr>
          <a:xfrm>
            <a:off x="654112" y="1988923"/>
            <a:ext cx="4323797" cy="1999696"/>
          </a:xfrm>
          <a:prstGeom prst="rect">
            <a:avLst/>
          </a:prstGeom>
        </p:spPr>
      </p:pic>
      <p:pic>
        <p:nvPicPr>
          <p:cNvPr id="9" name="Imagen 8">
            <a:extLst>
              <a:ext uri="{FF2B5EF4-FFF2-40B4-BE49-F238E27FC236}">
                <a16:creationId xmlns:a16="http://schemas.microsoft.com/office/drawing/2014/main" id="{F01D7C0D-DAE1-4A09-BE9B-E12F7D548642}"/>
              </a:ext>
            </a:extLst>
          </p:cNvPr>
          <p:cNvPicPr>
            <a:picLocks noChangeAspect="1"/>
          </p:cNvPicPr>
          <p:nvPr/>
        </p:nvPicPr>
        <p:blipFill>
          <a:blip r:embed="rId3"/>
          <a:stretch>
            <a:fillRect/>
          </a:stretch>
        </p:blipFill>
        <p:spPr>
          <a:xfrm>
            <a:off x="654112" y="4160088"/>
            <a:ext cx="1977652" cy="1615225"/>
          </a:xfrm>
          <a:prstGeom prst="rect">
            <a:avLst/>
          </a:prstGeom>
        </p:spPr>
      </p:pic>
      <p:pic>
        <p:nvPicPr>
          <p:cNvPr id="10" name="Imagen 9">
            <a:extLst>
              <a:ext uri="{FF2B5EF4-FFF2-40B4-BE49-F238E27FC236}">
                <a16:creationId xmlns:a16="http://schemas.microsoft.com/office/drawing/2014/main" id="{2CC6B060-ABB6-46F9-BEC1-65666F97CA15}"/>
              </a:ext>
            </a:extLst>
          </p:cNvPr>
          <p:cNvPicPr>
            <a:picLocks noChangeAspect="1"/>
          </p:cNvPicPr>
          <p:nvPr/>
        </p:nvPicPr>
        <p:blipFill>
          <a:blip r:embed="rId4"/>
          <a:stretch>
            <a:fillRect/>
          </a:stretch>
        </p:blipFill>
        <p:spPr>
          <a:xfrm>
            <a:off x="5614876" y="1800107"/>
            <a:ext cx="5204637" cy="1738566"/>
          </a:xfrm>
          <a:prstGeom prst="rect">
            <a:avLst/>
          </a:prstGeom>
        </p:spPr>
      </p:pic>
      <p:pic>
        <p:nvPicPr>
          <p:cNvPr id="11" name="Imagen 10">
            <a:extLst>
              <a:ext uri="{FF2B5EF4-FFF2-40B4-BE49-F238E27FC236}">
                <a16:creationId xmlns:a16="http://schemas.microsoft.com/office/drawing/2014/main" id="{DCDCD485-AA11-489B-8BFE-1AD56A2700FF}"/>
              </a:ext>
            </a:extLst>
          </p:cNvPr>
          <p:cNvPicPr>
            <a:picLocks noChangeAspect="1"/>
          </p:cNvPicPr>
          <p:nvPr/>
        </p:nvPicPr>
        <p:blipFill>
          <a:blip r:embed="rId5"/>
          <a:stretch>
            <a:fillRect/>
          </a:stretch>
        </p:blipFill>
        <p:spPr>
          <a:xfrm>
            <a:off x="5718205" y="3486861"/>
            <a:ext cx="4635641" cy="1142079"/>
          </a:xfrm>
          <a:prstGeom prst="rect">
            <a:avLst/>
          </a:prstGeom>
        </p:spPr>
      </p:pic>
      <p:pic>
        <p:nvPicPr>
          <p:cNvPr id="12" name="Imagen 11">
            <a:extLst>
              <a:ext uri="{FF2B5EF4-FFF2-40B4-BE49-F238E27FC236}">
                <a16:creationId xmlns:a16="http://schemas.microsoft.com/office/drawing/2014/main" id="{8564D761-FF2C-4308-AAEE-971EB93993F9}"/>
              </a:ext>
            </a:extLst>
          </p:cNvPr>
          <p:cNvPicPr>
            <a:picLocks noChangeAspect="1"/>
          </p:cNvPicPr>
          <p:nvPr/>
        </p:nvPicPr>
        <p:blipFill>
          <a:blip r:embed="rId6"/>
          <a:stretch>
            <a:fillRect/>
          </a:stretch>
        </p:blipFill>
        <p:spPr>
          <a:xfrm>
            <a:off x="3080104" y="4276583"/>
            <a:ext cx="2002284" cy="1382233"/>
          </a:xfrm>
          <a:prstGeom prst="rect">
            <a:avLst/>
          </a:prstGeom>
        </p:spPr>
      </p:pic>
      <p:pic>
        <p:nvPicPr>
          <p:cNvPr id="13" name="Imagen 12">
            <a:extLst>
              <a:ext uri="{FF2B5EF4-FFF2-40B4-BE49-F238E27FC236}">
                <a16:creationId xmlns:a16="http://schemas.microsoft.com/office/drawing/2014/main" id="{F54C8966-9CB7-4714-848A-E7562F2AADC0}"/>
              </a:ext>
            </a:extLst>
          </p:cNvPr>
          <p:cNvPicPr>
            <a:picLocks noChangeAspect="1"/>
          </p:cNvPicPr>
          <p:nvPr/>
        </p:nvPicPr>
        <p:blipFill>
          <a:blip r:embed="rId7"/>
          <a:stretch>
            <a:fillRect/>
          </a:stretch>
        </p:blipFill>
        <p:spPr>
          <a:xfrm>
            <a:off x="5696302" y="4949053"/>
            <a:ext cx="3660805" cy="967005"/>
          </a:xfrm>
          <a:prstGeom prst="rect">
            <a:avLst/>
          </a:prstGeom>
        </p:spPr>
      </p:pic>
    </p:spTree>
    <p:extLst>
      <p:ext uri="{BB962C8B-B14F-4D97-AF65-F5344CB8AC3E}">
        <p14:creationId xmlns:p14="http://schemas.microsoft.com/office/powerpoint/2010/main" val="37626451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10CD0AE-0F69-4702-9244-138AB951742A}"/>
              </a:ext>
            </a:extLst>
          </p:cNvPr>
          <p:cNvSpPr>
            <a:spLocks noGrp="1"/>
          </p:cNvSpPr>
          <p:nvPr>
            <p:ph type="body" idx="13"/>
          </p:nvPr>
        </p:nvSpPr>
        <p:spPr/>
        <p:txBody>
          <a:bodyPr/>
          <a:lstStyle/>
          <a:p>
            <a:r>
              <a:rPr lang="en-US" dirty="0" err="1"/>
              <a:t>Seleccion</a:t>
            </a:r>
            <a:r>
              <a:rPr lang="en-US" dirty="0"/>
              <a:t> de </a:t>
            </a:r>
            <a:r>
              <a:rPr lang="en-US" dirty="0" err="1"/>
              <a:t>herramienta</a:t>
            </a:r>
            <a:r>
              <a:rPr lang="en-US" dirty="0"/>
              <a:t> a </a:t>
            </a:r>
            <a:r>
              <a:rPr lang="en-US" dirty="0" err="1"/>
              <a:t>usar</a:t>
            </a:r>
            <a:endParaRPr lang="es-ES" dirty="0"/>
          </a:p>
        </p:txBody>
      </p:sp>
      <p:sp>
        <p:nvSpPr>
          <p:cNvPr id="4" name="Marcador de texto 3">
            <a:extLst>
              <a:ext uri="{FF2B5EF4-FFF2-40B4-BE49-F238E27FC236}">
                <a16:creationId xmlns:a16="http://schemas.microsoft.com/office/drawing/2014/main" id="{7DCF3DB0-AC66-4337-B44D-16062CE56DE6}"/>
              </a:ext>
            </a:extLst>
          </p:cNvPr>
          <p:cNvSpPr>
            <a:spLocks noGrp="1"/>
          </p:cNvSpPr>
          <p:nvPr>
            <p:ph type="body" idx="32"/>
          </p:nvPr>
        </p:nvSpPr>
        <p:spPr/>
        <p:txBody>
          <a:bodyPr/>
          <a:lstStyle/>
          <a:p>
            <a:r>
              <a:rPr lang="en-US" sz="1100" dirty="0"/>
              <a:t>Con el fin de </a:t>
            </a:r>
            <a:r>
              <a:rPr lang="en-US" sz="1100" dirty="0" err="1"/>
              <a:t>identificar</a:t>
            </a:r>
            <a:r>
              <a:rPr lang="en-US" sz="1100" dirty="0"/>
              <a:t> los </a:t>
            </a:r>
            <a:r>
              <a:rPr lang="en-US" sz="1100" dirty="0" err="1"/>
              <a:t>factores</a:t>
            </a:r>
            <a:r>
              <a:rPr lang="en-US" sz="1100" dirty="0"/>
              <a:t> que </a:t>
            </a:r>
            <a:r>
              <a:rPr lang="en-US" sz="1100" dirty="0" err="1"/>
              <a:t>inciden</a:t>
            </a:r>
            <a:r>
              <a:rPr lang="en-US" sz="1100" dirty="0"/>
              <a:t> </a:t>
            </a:r>
            <a:r>
              <a:rPr lang="en-US" sz="1100" dirty="0" err="1"/>
              <a:t>en</a:t>
            </a:r>
            <a:r>
              <a:rPr lang="en-US" sz="1100" dirty="0"/>
              <a:t> el </a:t>
            </a:r>
            <a:r>
              <a:rPr lang="en-US" sz="1100" dirty="0" err="1"/>
              <a:t>desempeno</a:t>
            </a:r>
            <a:r>
              <a:rPr lang="en-US" sz="1100" dirty="0"/>
              <a:t> del ingles </a:t>
            </a:r>
            <a:r>
              <a:rPr lang="en-US" sz="1100" dirty="0" err="1"/>
              <a:t>desde</a:t>
            </a:r>
            <a:r>
              <a:rPr lang="en-US" sz="1100" dirty="0"/>
              <a:t> el </a:t>
            </a:r>
            <a:r>
              <a:rPr lang="en-US" sz="1100" dirty="0" err="1"/>
              <a:t>analisis</a:t>
            </a:r>
            <a:r>
              <a:rPr lang="en-US" sz="1100" dirty="0"/>
              <a:t> de las variables </a:t>
            </a:r>
            <a:r>
              <a:rPr lang="en-US" sz="1100" dirty="0" err="1"/>
              <a:t>seleccionadas</a:t>
            </a:r>
            <a:r>
              <a:rPr lang="en-US" sz="1100" dirty="0"/>
              <a:t>, </a:t>
            </a:r>
            <a:r>
              <a:rPr lang="es-ES" sz="1100" dirty="0"/>
              <a:t>Respecto al numero de alumnos que tuvieron el desempeño del ingles en los niveles según el valor de la meta establecida en Colombia Aprende.</a:t>
            </a:r>
          </a:p>
          <a:p>
            <a:endParaRPr lang="en-US" sz="1100" dirty="0"/>
          </a:p>
          <a:p>
            <a:r>
              <a:rPr lang="es-ES" sz="1100" dirty="0"/>
              <a:t>'ESTU_DEDICACIONLECTURADIARIA’,</a:t>
            </a:r>
          </a:p>
          <a:p>
            <a:r>
              <a:rPr lang="es-ES" sz="1100" dirty="0"/>
              <a:t> 'ESTU_DEDICACIONINTERNET’, </a:t>
            </a:r>
          </a:p>
          <a:p>
            <a:r>
              <a:rPr lang="es-ES" sz="1100" dirty="0"/>
              <a:t>'COLE_CALENDARIO’, </a:t>
            </a:r>
          </a:p>
          <a:p>
            <a:r>
              <a:rPr lang="es-ES" sz="1100" dirty="0"/>
              <a:t>'COLE_BILINGUE’, </a:t>
            </a:r>
          </a:p>
          <a:p>
            <a:r>
              <a:rPr lang="es-ES" sz="1100" dirty="0"/>
              <a:t>'COLE_AREA_UBICACION’</a:t>
            </a:r>
          </a:p>
          <a:p>
            <a:r>
              <a:rPr lang="es-ES" sz="1100" dirty="0"/>
              <a:t>Se generan </a:t>
            </a:r>
            <a:r>
              <a:rPr lang="es-ES" sz="1100" dirty="0" err="1"/>
              <a:t>asi</a:t>
            </a:r>
            <a:r>
              <a:rPr lang="es-ES" sz="1100" dirty="0"/>
              <a:t> 10 columnas adicionales al </a:t>
            </a:r>
            <a:r>
              <a:rPr lang="es-ES" sz="1100" dirty="0" err="1"/>
              <a:t>dataframe</a:t>
            </a:r>
            <a:endParaRPr lang="es-ES" sz="1100" dirty="0"/>
          </a:p>
          <a:p>
            <a:endParaRPr lang="es-ES" sz="1100" dirty="0"/>
          </a:p>
          <a:p>
            <a:endParaRPr lang="es-ES" sz="1100" dirty="0"/>
          </a:p>
          <a:p>
            <a:r>
              <a:rPr lang="es-ES" sz="1100" dirty="0"/>
              <a:t>A partir del nuevo data set agregado, se implementa un análisis de agrupación K </a:t>
            </a:r>
            <a:r>
              <a:rPr lang="es-ES" sz="1100" dirty="0" err="1"/>
              <a:t>means</a:t>
            </a:r>
            <a:r>
              <a:rPr lang="es-ES" sz="1100" dirty="0"/>
              <a:t> para determinar cuales factores determinan el comportamiento. Y ver si es posible encontrar afinidad entre los alumnos que no tienen actualmente el nivel deseado de ingles pero que tienen el mismo contexto en el colegio, de forma que se determine el grupo de estudiantes a los que se aplicara el seguimiento sobre el programa </a:t>
            </a:r>
            <a:r>
              <a:rPr lang="es-ES" sz="1100" dirty="0" err="1"/>
              <a:t>elearning</a:t>
            </a:r>
            <a:r>
              <a:rPr lang="es-ES" sz="1100" dirty="0"/>
              <a:t> de </a:t>
            </a:r>
            <a:r>
              <a:rPr lang="es-ES" sz="1100" dirty="0" err="1"/>
              <a:t>idio,as</a:t>
            </a:r>
            <a:r>
              <a:rPr lang="es-ES" sz="1100" dirty="0"/>
              <a:t>.</a:t>
            </a:r>
          </a:p>
          <a:p>
            <a:endParaRPr lang="en-US" sz="1100" dirty="0"/>
          </a:p>
          <a:p>
            <a:r>
              <a:rPr lang="en-US" sz="1100" dirty="0"/>
              <a:t>El </a:t>
            </a:r>
            <a:r>
              <a:rPr lang="en-US" sz="1100" dirty="0" err="1"/>
              <a:t>resultado</a:t>
            </a:r>
            <a:r>
              <a:rPr lang="en-US" sz="1100" dirty="0"/>
              <a:t> no </a:t>
            </a:r>
            <a:r>
              <a:rPr lang="en-US" sz="1100" dirty="0" err="1"/>
              <a:t>fue</a:t>
            </a:r>
            <a:r>
              <a:rPr lang="en-US" sz="1100" dirty="0"/>
              <a:t> </a:t>
            </a:r>
            <a:r>
              <a:rPr lang="en-US" sz="1100" dirty="0" err="1"/>
              <a:t>significante</a:t>
            </a:r>
            <a:r>
              <a:rPr lang="en-US" sz="1100" dirty="0"/>
              <a:t>, por lo que se intent con un </a:t>
            </a:r>
            <a:r>
              <a:rPr lang="en-US" sz="1100" dirty="0" err="1"/>
              <a:t>modelo</a:t>
            </a:r>
            <a:r>
              <a:rPr lang="en-US" sz="1100" dirty="0"/>
              <a:t> de </a:t>
            </a:r>
            <a:r>
              <a:rPr lang="en-US" sz="1100" dirty="0" err="1"/>
              <a:t>discriminacion</a:t>
            </a:r>
            <a:r>
              <a:rPr lang="en-US" sz="1100" dirty="0"/>
              <a:t> de variables</a:t>
            </a:r>
          </a:p>
        </p:txBody>
      </p:sp>
      <p:sp>
        <p:nvSpPr>
          <p:cNvPr id="5" name="Marcador de fecha 4">
            <a:extLst>
              <a:ext uri="{FF2B5EF4-FFF2-40B4-BE49-F238E27FC236}">
                <a16:creationId xmlns:a16="http://schemas.microsoft.com/office/drawing/2014/main" id="{AEDC4231-37A5-43F3-9A71-D35E9B5B383B}"/>
              </a:ext>
            </a:extLst>
          </p:cNvPr>
          <p:cNvSpPr>
            <a:spLocks noGrp="1"/>
          </p:cNvSpPr>
          <p:nvPr>
            <p:ph type="dt" sz="half" idx="33"/>
          </p:nvPr>
        </p:nvSpPr>
        <p:spPr/>
        <p:txBody>
          <a:bodyPr/>
          <a:lstStyle/>
          <a:p>
            <a:fld id="{54D1681F-3452-DC47-8433-48978B686B87}" type="datetime4">
              <a:rPr lang="es-CO" smtClean="0"/>
              <a:t>16 de marzo de 2020</a:t>
            </a:fld>
            <a:endParaRPr lang="en-US"/>
          </a:p>
        </p:txBody>
      </p:sp>
      <p:sp>
        <p:nvSpPr>
          <p:cNvPr id="6" name="Marcador de número de diapositiva 5">
            <a:extLst>
              <a:ext uri="{FF2B5EF4-FFF2-40B4-BE49-F238E27FC236}">
                <a16:creationId xmlns:a16="http://schemas.microsoft.com/office/drawing/2014/main" id="{EF80CB55-4BB6-4640-BE31-43DFF255350B}"/>
              </a:ext>
            </a:extLst>
          </p:cNvPr>
          <p:cNvSpPr>
            <a:spLocks noGrp="1"/>
          </p:cNvSpPr>
          <p:nvPr>
            <p:ph type="sldNum" sz="quarter" idx="35"/>
          </p:nvPr>
        </p:nvSpPr>
        <p:spPr/>
        <p:txBody>
          <a:bodyPr/>
          <a:lstStyle/>
          <a:p>
            <a:fld id="{AD6D3279-9C4E-C94A-B134-5F196FB90914}" type="slidenum">
              <a:rPr lang="es-CO" smtClean="0"/>
              <a:pPr/>
              <a:t>7</a:t>
            </a:fld>
            <a:endParaRPr lang="es-CO"/>
          </a:p>
        </p:txBody>
      </p:sp>
      <p:pic>
        <p:nvPicPr>
          <p:cNvPr id="7" name="Imagen 6">
            <a:extLst>
              <a:ext uri="{FF2B5EF4-FFF2-40B4-BE49-F238E27FC236}">
                <a16:creationId xmlns:a16="http://schemas.microsoft.com/office/drawing/2014/main" id="{6141178E-4C62-436A-AA63-88CCDF572170}"/>
              </a:ext>
            </a:extLst>
          </p:cNvPr>
          <p:cNvPicPr>
            <a:picLocks noChangeAspect="1"/>
          </p:cNvPicPr>
          <p:nvPr/>
        </p:nvPicPr>
        <p:blipFill>
          <a:blip r:embed="rId2"/>
          <a:stretch>
            <a:fillRect/>
          </a:stretch>
        </p:blipFill>
        <p:spPr>
          <a:xfrm>
            <a:off x="5108943" y="1848102"/>
            <a:ext cx="5429693" cy="2063458"/>
          </a:xfrm>
          <a:prstGeom prst="rect">
            <a:avLst/>
          </a:prstGeom>
        </p:spPr>
      </p:pic>
    </p:spTree>
    <p:extLst>
      <p:ext uri="{BB962C8B-B14F-4D97-AF65-F5344CB8AC3E}">
        <p14:creationId xmlns:p14="http://schemas.microsoft.com/office/powerpoint/2010/main" val="40144717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1"/>
          </p:nvPr>
        </p:nvSpPr>
        <p:spPr/>
        <p:txBody>
          <a:bodyPr/>
          <a:lstStyle/>
          <a:p>
            <a:r>
              <a:rPr lang="es-ES" sz="1000" b="1" dirty="0"/>
              <a:t>Datos abiertos Saber 11 Periodo 2018</a:t>
            </a:r>
            <a:r>
              <a:rPr lang="es-ES" altLang="es-ES" sz="1000" dirty="0">
                <a:solidFill>
                  <a:srgbClr val="1155CC"/>
                </a:solidFill>
                <a:latin typeface="Arial" panose="020B0604020202020204" pitchFamily="34" charset="0"/>
                <a:cs typeface="Arial" panose="020B0604020202020204" pitchFamily="34" charset="0"/>
                <a:hlinkClick r:id="rId2"/>
              </a:rPr>
              <a:t> </a:t>
            </a:r>
            <a:r>
              <a:rPr lang="es-ES" sz="1000" b="1" dirty="0">
                <a:hlinkClick r:id="rId3"/>
              </a:rPr>
              <a:t>https://www.datos.gov.co/Educaci-n/Saber-11-2018-2/m2nt-jw2h/data</a:t>
            </a:r>
            <a:endParaRPr lang="es-ES" sz="1000" b="1" dirty="0"/>
          </a:p>
          <a:p>
            <a:r>
              <a:rPr lang="es-ES" sz="1000" b="1" dirty="0"/>
              <a:t>Diccionario de variables Saber 11° Periodo 2014 – 2018 2. </a:t>
            </a:r>
            <a:r>
              <a:rPr lang="es-ES" sz="1000" dirty="0">
                <a:solidFill>
                  <a:srgbClr val="1155CC"/>
                </a:solidFill>
                <a:latin typeface="Arial" panose="020B0604020202020204" pitchFamily="34" charset="0"/>
                <a:cs typeface="Arial" panose="020B0604020202020204" pitchFamily="34" charset="0"/>
                <a:hlinkClick r:id="rId4"/>
              </a:rPr>
              <a:t>https://www.icfes.gov.co/documents/20143/517898/Diccionario%20saber%2011%202014-2%20a%202018-2.pdf</a:t>
            </a:r>
            <a:endParaRPr lang="es-ES" sz="1000" dirty="0">
              <a:solidFill>
                <a:srgbClr val="1155CC"/>
              </a:solidFill>
              <a:latin typeface="Arial" panose="020B0604020202020204" pitchFamily="34" charset="0"/>
              <a:cs typeface="Arial" panose="020B0604020202020204" pitchFamily="34" charset="0"/>
            </a:endParaRPr>
          </a:p>
          <a:p>
            <a:r>
              <a:rPr lang="es-ES" sz="1000" b="1" dirty="0"/>
              <a:t>Datos abiertos Saber 11 Periodo 2019</a:t>
            </a:r>
            <a:r>
              <a:rPr lang="es-ES" altLang="es-ES" sz="1000" dirty="0">
                <a:solidFill>
                  <a:srgbClr val="1155CC"/>
                </a:solidFill>
                <a:latin typeface="Arial" panose="020B0604020202020204" pitchFamily="34" charset="0"/>
                <a:cs typeface="Arial" panose="020B0604020202020204" pitchFamily="34" charset="0"/>
                <a:hlinkClick r:id="rId2"/>
              </a:rPr>
              <a:t> https://www.datos.gov.co/Educaci-n/Saber-11-2019-1/tkn6-e4ic</a:t>
            </a:r>
            <a:endParaRPr lang="es-ES" sz="1000" b="1" dirty="0"/>
          </a:p>
          <a:p>
            <a:r>
              <a:rPr lang="es-ES" sz="1000" b="1" dirty="0"/>
              <a:t>Diccionario de variables Saber 11° Periodo 20191. </a:t>
            </a:r>
            <a:r>
              <a:rPr lang="es-ES" sz="1000" dirty="0">
                <a:hlinkClick r:id="rId5"/>
              </a:rPr>
              <a:t>https://www.icfes.gov.co/documents/20143/517898/Diccionario%20ftp%20saber11%202019-1.pdf</a:t>
            </a:r>
            <a:endParaRPr lang="es-ES" sz="1000" b="1" dirty="0"/>
          </a:p>
          <a:p>
            <a:r>
              <a:rPr lang="es-ES" sz="1000" b="1" dirty="0"/>
              <a:t>Objetivos específicos del programa de bilingüismo de “Colombia Aprende”. </a:t>
            </a:r>
            <a:r>
              <a:rPr lang="es-ES" sz="1000" dirty="0">
                <a:hlinkClick r:id="rId6"/>
              </a:rPr>
              <a:t>http://www.colombiaaprende.edu.co/es/node/123791</a:t>
            </a:r>
            <a:endParaRPr lang="es-ES" sz="1000" dirty="0"/>
          </a:p>
          <a:p>
            <a:r>
              <a:rPr lang="es-ES" sz="1000" b="1" dirty="0"/>
              <a:t>El nivel de inglés después de cursar la educación superior en Colombia: una comparación de distribuciones. </a:t>
            </a:r>
            <a:r>
              <a:rPr lang="es-ES" sz="1000" dirty="0">
                <a:hlinkClick r:id="rId7"/>
              </a:rPr>
              <a:t>http://www.scielo.org.co/scielo.php?script=sci_arttext&amp;pid=S0124-59962015000200012</a:t>
            </a:r>
            <a:endParaRPr lang="es-ES" sz="1000" dirty="0"/>
          </a:p>
          <a:p>
            <a:endParaRPr lang="es-ES" sz="1000" dirty="0"/>
          </a:p>
          <a:p>
            <a:r>
              <a:rPr lang="es-ES" sz="1000" dirty="0">
                <a:hlinkClick r:id="rId8"/>
              </a:rPr>
              <a:t>https://scikit-learn.org/stable/auto_examples/classification/plot_lda_qda.html#sphx-glr-auto-examples-classification-plot-lda-qda-py</a:t>
            </a:r>
            <a:endParaRPr lang="es-CO" sz="1000" dirty="0"/>
          </a:p>
        </p:txBody>
      </p:sp>
      <p:sp>
        <p:nvSpPr>
          <p:cNvPr id="3" name="Marcador de texto 2"/>
          <p:cNvSpPr>
            <a:spLocks noGrp="1"/>
          </p:cNvSpPr>
          <p:nvPr>
            <p:ph type="body" idx="13"/>
          </p:nvPr>
        </p:nvSpPr>
        <p:spPr/>
        <p:txBody>
          <a:bodyPr/>
          <a:lstStyle/>
          <a:p>
            <a:r>
              <a:rPr lang="es-CO" dirty="0"/>
              <a:t>Lista de Referencias de Internet</a:t>
            </a:r>
          </a:p>
        </p:txBody>
      </p:sp>
      <p:sp>
        <p:nvSpPr>
          <p:cNvPr id="4" name="Marcador de texto 3"/>
          <p:cNvSpPr>
            <a:spLocks noGrp="1"/>
          </p:cNvSpPr>
          <p:nvPr>
            <p:ph type="body" idx="32"/>
          </p:nvPr>
        </p:nvSpPr>
        <p:spPr/>
        <p:txBody>
          <a:bodyPr/>
          <a:lstStyle/>
          <a:p>
            <a:endParaRPr lang="es-CO" dirty="0"/>
          </a:p>
        </p:txBody>
      </p:sp>
      <p:sp>
        <p:nvSpPr>
          <p:cNvPr id="5" name="Marcador de fecha 4"/>
          <p:cNvSpPr>
            <a:spLocks noGrp="1"/>
          </p:cNvSpPr>
          <p:nvPr>
            <p:ph type="dt" sz="half" idx="33"/>
          </p:nvPr>
        </p:nvSpPr>
        <p:spPr/>
        <p:txBody>
          <a:bodyPr/>
          <a:lstStyle/>
          <a:p>
            <a:fld id="{54D1681F-3452-DC47-8433-48978B686B87}" type="datetime4">
              <a:rPr lang="es-CO" smtClean="0"/>
              <a:t>16 de marzo de 2020</a:t>
            </a:fld>
            <a:endParaRPr lang="en-US"/>
          </a:p>
        </p:txBody>
      </p:sp>
      <p:sp>
        <p:nvSpPr>
          <p:cNvPr id="6" name="Marcador de número de diapositiva 5"/>
          <p:cNvSpPr>
            <a:spLocks noGrp="1"/>
          </p:cNvSpPr>
          <p:nvPr>
            <p:ph type="sldNum" sz="quarter" idx="35"/>
          </p:nvPr>
        </p:nvSpPr>
        <p:spPr/>
        <p:txBody>
          <a:bodyPr/>
          <a:lstStyle/>
          <a:p>
            <a:fld id="{AD6D3279-9C4E-C94A-B134-5F196FB90914}" type="slidenum">
              <a:rPr lang="es-CO" smtClean="0"/>
              <a:pPr/>
              <a:t>8</a:t>
            </a:fld>
            <a:endParaRPr lang="es-CO"/>
          </a:p>
        </p:txBody>
      </p:sp>
      <p:sp>
        <p:nvSpPr>
          <p:cNvPr id="9" name="Rectangle 3">
            <a:extLst>
              <a:ext uri="{FF2B5EF4-FFF2-40B4-BE49-F238E27FC236}">
                <a16:creationId xmlns:a16="http://schemas.microsoft.com/office/drawing/2014/main" id="{925571F4-4367-45FE-982B-081A27C308C7}"/>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42831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veris DST">
      <a:dk1>
        <a:srgbClr val="666666"/>
      </a:dk1>
      <a:lt1>
        <a:srgbClr val="FFFFFF"/>
      </a:lt1>
      <a:dk2>
        <a:srgbClr val="90918B"/>
      </a:dk2>
      <a:lt2>
        <a:srgbClr val="CBCCC6"/>
      </a:lt2>
      <a:accent1>
        <a:srgbClr val="DDB221"/>
      </a:accent1>
      <a:accent2>
        <a:srgbClr val="3E5A03"/>
      </a:accent2>
      <a:accent3>
        <a:srgbClr val="6785C1"/>
      </a:accent3>
      <a:accent4>
        <a:srgbClr val="1A94A4"/>
      </a:accent4>
      <a:accent5>
        <a:srgbClr val="931D6F"/>
      </a:accent5>
      <a:accent6>
        <a:srgbClr val="FEFFFF"/>
      </a:accent6>
      <a:hlink>
        <a:srgbClr val="6785C1"/>
      </a:hlink>
      <a:folHlink>
        <a:srgbClr val="931D6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lstStyle>
        <a:defPPr algn="r">
          <a:defRPr dirty="0" smtClean="0"/>
        </a:defPPr>
      </a:lstStyle>
    </a:txDef>
  </a:objectDefaults>
  <a:extraClrSchemeLst/>
  <a:extLst>
    <a:ext uri="{05A4C25C-085E-4340-85A3-A5531E510DB2}">
      <thm15:themeFamily xmlns:thm15="http://schemas.microsoft.com/office/thememl/2012/main" name="Template_DS&amp;T_Windows_v2" id="{E50A5A3E-D6D2-4346-9B83-551E1E11409A}" vid="{67484AD6-736F-C84A-BECF-0671126A607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A0809E13FD81E4D849F843D9826D5EC" ma:contentTypeVersion="4" ma:contentTypeDescription="Crear nuevo documento." ma:contentTypeScope="" ma:versionID="e43285a7b6fb08cb37d80d16e84defa7">
  <xsd:schema xmlns:xsd="http://www.w3.org/2001/XMLSchema" xmlns:xs="http://www.w3.org/2001/XMLSchema" xmlns:p="http://schemas.microsoft.com/office/2006/metadata/properties" xmlns:ns2="a344f7fe-5020-45cf-a37c-f89f9490e4a4" xmlns:ns3="0fbee173-9ffa-40ef-a287-66b323e8e4f3" targetNamespace="http://schemas.microsoft.com/office/2006/metadata/properties" ma:root="true" ma:fieldsID="d03bb2b02836619380b34e81e0f702b4" ns2:_="" ns3:_="">
    <xsd:import namespace="a344f7fe-5020-45cf-a37c-f89f9490e4a4"/>
    <xsd:import namespace="0fbee173-9ffa-40ef-a287-66b323e8e4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4f7fe-5020-45cf-a37c-f89f9490e4a4"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bee173-9ffa-40ef-a287-66b323e8e4f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16E194-351B-422A-AE1D-283BB7B4368A}">
  <ds:schemaRefs>
    <ds:schemaRef ds:uri="a344f7fe-5020-45cf-a37c-f89f9490e4a4"/>
    <ds:schemaRef ds:uri="http://purl.org/dc/elements/1.1/"/>
    <ds:schemaRef ds:uri="http://schemas.microsoft.com/office/2006/metadata/properties"/>
    <ds:schemaRef ds:uri="http://schemas.microsoft.com/office/2006/documentManagement/types"/>
    <ds:schemaRef ds:uri="0fbee173-9ffa-40ef-a287-66b323e8e4f3"/>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7D7D42A-65E3-4BE1-8B7A-322589848200}">
  <ds:schemaRefs>
    <ds:schemaRef ds:uri="http://schemas.microsoft.com/sharepoint/v3/contenttype/forms"/>
  </ds:schemaRefs>
</ds:datastoreItem>
</file>

<file path=customXml/itemProps3.xml><?xml version="1.0" encoding="utf-8"?>
<ds:datastoreItem xmlns:ds="http://schemas.openxmlformats.org/officeDocument/2006/customXml" ds:itemID="{940E4224-FA26-4E26-9155-4CAE2CE51B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4f7fe-5020-45cf-a37c-f89f9490e4a4"/>
    <ds:schemaRef ds:uri="0fbee173-9ffa-40ef-a287-66b323e8e4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6217</TotalTime>
  <Words>948</Words>
  <Application>Microsoft Office PowerPoint</Application>
  <PresentationFormat>Panorámica</PresentationFormat>
  <Paragraphs>116</Paragraphs>
  <Slides>8</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8</vt:i4>
      </vt:variant>
    </vt:vector>
  </HeadingPairs>
  <TitlesOfParts>
    <vt:vector size="14" baseType="lpstr">
      <vt:lpstr>Arial</vt:lpstr>
      <vt:lpstr>Calibri</vt:lpstr>
      <vt:lpstr>Century Gothic</vt:lpstr>
      <vt:lpstr>Libre Franklin Black</vt:lpstr>
      <vt:lpstr>Tema do Office</vt:lpstr>
      <vt:lpstr>Diapositiva de think-cell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Usuário do Microsoft Office</dc:creator>
  <cp:keywords/>
  <dc:description/>
  <cp:lastModifiedBy>Jenny Heliana Arteaga Jaimes</cp:lastModifiedBy>
  <cp:revision>295</cp:revision>
  <dcterms:created xsi:type="dcterms:W3CDTF">2018-10-05T17:36:31Z</dcterms:created>
  <dcterms:modified xsi:type="dcterms:W3CDTF">2020-03-16T05:04:31Z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0x0101008A0809E13FD81E4D849F843D9826D5EC</vt:lpwstr>
  </property>
  <property fmtid="{D5CDD505-2E9C-101B-9397-08002B2CF9AE}" pid="3" name="AuthorIds_UIVersion_78336">
    <vt:lpwstr>13</vt:lpwstr>
  </property>
  <property fmtid="{D5CDD505-2E9C-101B-9397-08002B2CF9AE}" pid="4" name="AuthorIds_UIVersion_49152">
    <vt:lpwstr>14</vt:lpwstr>
  </property>
</Properties>
</file>