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rlowe.iohk.io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Marlowe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IOG’s Education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Marlowe?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Marlowe is an ecosystem of open source tools and language to enable development of financial and transactional smart contracts.</a:t>
            </a:r>
          </a:p>
          <a:p>
            <a:pPr lvl="0"/>
            <a:r>
              <a:rPr b="1"/>
              <a:t>Programming Language</a:t>
            </a:r>
          </a:p>
          <a:p>
            <a:pPr lvl="0"/>
            <a:r>
              <a:rPr b="1"/>
              <a:t>Scanner</a:t>
            </a:r>
          </a:p>
          <a:p>
            <a:pPr lvl="0"/>
            <a:r>
              <a:rPr b="1"/>
              <a:t>Playground</a:t>
            </a:r>
          </a:p>
          <a:p>
            <a:pPr lvl="0"/>
            <a:r>
              <a:rPr b="1"/>
              <a:t>Runner</a:t>
            </a:r>
          </a:p>
          <a:p>
            <a:pPr lvl="0"/>
            <a:r>
              <a:rPr b="1"/>
              <a:t>Tools for DApp developers:</a:t>
            </a:r>
            <a:r>
              <a:rPr/>
              <a:t> Runtime, Typescript SDK, CLI, Starter Kit, etc.</a:t>
            </a:r>
          </a:p>
        </p:txBody>
      </p:sp>
      <p:pic>
        <p:nvPicPr>
          <p:cNvPr descr="assets/images/marlowe-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25800" y="1193800"/>
            <a:ext cx="2679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Marlowe Logo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Marlowe?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C1</a:t>
            </a:r>
          </a:p>
          <a:p>
            <a:pPr lvl="0" indent="0" marL="0">
              <a:buNone/>
            </a:pPr>
            <a:r>
              <a:rPr/>
              <a:t>Marlowe is an ecosystem of open source tools and language to enable development of financial and transactional smart contracts.</a:t>
            </a:r>
          </a:p>
          <a:p>
            <a:pPr lvl="0"/>
            <a:r>
              <a:rPr b="1"/>
              <a:t>Programming Language</a:t>
            </a:r>
          </a:p>
          <a:p>
            <a:pPr lvl="0"/>
            <a:r>
              <a:rPr b="1"/>
              <a:t>Scanner</a:t>
            </a:r>
          </a:p>
          <a:p>
            <a:pPr lvl="0"/>
            <a:r>
              <a:rPr b="1"/>
              <a:t>Playground</a:t>
            </a:r>
          </a:p>
          <a:p>
            <a:pPr lvl="0"/>
            <a:r>
              <a:rPr b="1"/>
              <a:t>Runner</a:t>
            </a:r>
          </a:p>
          <a:p>
            <a:pPr lvl="0"/>
            <a:r>
              <a:rPr b="1"/>
              <a:t>Tools for DApp developers:</a:t>
            </a:r>
            <a:r>
              <a:rPr/>
              <a:t> Runtime, Typescript SDK, CLI, Starter Kit, 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C2</a:t>
            </a:r>
          </a:p>
        </p:txBody>
      </p:sp>
      <p:pic>
        <p:nvPicPr>
          <p:cNvPr descr="assets/images/marlowe-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21300" y="1193800"/>
            <a:ext cx="2679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Marlowe Logo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should I care?: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Simple:</a:t>
            </a:r>
            <a:r>
              <a:rPr/>
              <a:t> It lowers the entry bar to easily design, validate, and deploy smart contracts.</a:t>
            </a:r>
          </a:p>
          <a:p>
            <a:pPr lvl="0"/>
            <a:r>
              <a:rPr i="1"/>
              <a:t>Efficient:</a:t>
            </a:r>
            <a:r>
              <a:rPr/>
              <a:t> Batteries includes: It offers all the tools needed to create and deploy smart contracts so you can focus on business logic.</a:t>
            </a:r>
          </a:p>
          <a:p>
            <a:pPr lvl="0"/>
            <a:r>
              <a:rPr i="1"/>
              <a:t>Secure:</a:t>
            </a:r>
            <a:r>
              <a:rPr/>
              <a:t> Marlowe language is formally proven and fully audited at enterprise-grade level.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learn more, visit Marlowe’s official documentation with plenty of tutorias, guides, and examples at: </a:t>
            </a:r>
            <a:r>
              <a:rPr>
                <a:hlinkClick r:id="rId2"/>
              </a:rPr>
              <a:t>marlowe.iohk.io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Marlowe</dc:title>
  <dc:creator>IOG’s Education Team</dc:creator>
  <cp:keywords/>
  <dcterms:created xsi:type="dcterms:W3CDTF">2023-11-28T18:28:27Z</dcterms:created>
  <dcterms:modified xsi:type="dcterms:W3CDTF">2023-11-28T18:28:27Z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November, 2023</vt:lpwstr>
  </property>
</Properties>
</file>