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45" r:id="rId3"/>
    <p:sldId id="324" r:id="rId4"/>
    <p:sldId id="362" r:id="rId5"/>
    <p:sldId id="363" r:id="rId6"/>
    <p:sldId id="276" r:id="rId7"/>
    <p:sldId id="291" r:id="rId8"/>
    <p:sldId id="364" r:id="rId9"/>
    <p:sldId id="277" r:id="rId10"/>
    <p:sldId id="278" r:id="rId11"/>
    <p:sldId id="365" r:id="rId12"/>
    <p:sldId id="286" r:id="rId13"/>
    <p:sldId id="287" r:id="rId14"/>
    <p:sldId id="289" r:id="rId15"/>
    <p:sldId id="368" r:id="rId16"/>
    <p:sldId id="370" r:id="rId17"/>
    <p:sldId id="371" r:id="rId18"/>
    <p:sldId id="307" r:id="rId19"/>
    <p:sldId id="308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and Definitions" id="{F3F31BDC-7234-8C44-A0B8-62B95CD46D72}">
          <p14:sldIdLst>
            <p14:sldId id="256"/>
            <p14:sldId id="345"/>
            <p14:sldId id="324"/>
            <p14:sldId id="362"/>
            <p14:sldId id="363"/>
          </p14:sldIdLst>
        </p14:section>
        <p14:section name="Callbacks" id="{D396A2BF-1440-4F4A-B4FA-3A6B987727D4}">
          <p14:sldIdLst>
            <p14:sldId id="276"/>
            <p14:sldId id="291"/>
            <p14:sldId id="364"/>
            <p14:sldId id="277"/>
            <p14:sldId id="278"/>
            <p14:sldId id="365"/>
            <p14:sldId id="286"/>
            <p14:sldId id="287"/>
            <p14:sldId id="289"/>
            <p14:sldId id="368"/>
            <p14:sldId id="370"/>
            <p14:sldId id="371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67900"/>
  </p:normalViewPr>
  <p:slideViewPr>
    <p:cSldViewPr snapToGrid="0" snapToObjects="1">
      <p:cViewPr varScale="1">
        <p:scale>
          <a:sx n="62" d="100"/>
          <a:sy n="62" d="100"/>
        </p:scale>
        <p:origin x="19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1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1843 0 24575,'-78'22'0,"0"0"0,-1 0 0,1 0 0,0 0 0,12 2 0,0 3 0,-12 1 0,-21 7 0,-6 2 0,12 2 0,27-2-1041,29 3 0,9 1 1041,-19 14 0,2 4 0,13 0 0,3 2 0,-1-5 0,0 1-1523,-2 15 0,0 4 1523,-1-1 0,1 1 0,-1 1 0,1 1-339,-2 11 0,0 0 339,1-11 0,1-2 0,-2 7 0,1-1 0,5-5 0,1-3 0,6-17 0,1 1-567,-5 28 0,2 0 567,11-31 0,0 0 0,-3 20 0,2 2-5,7-16 0,3-3 5,2-3 0,2 0 0,-1 0 0,0 0 0,-1 5 0,2-1 0,1-4 0,5 0 0,5 12 0,6 1 414,8 2 1,5 2-415,7 5 0,3 1 0,4-4 0,-1-2 0,-11-14 0,0 1 0,14 17 0,1-2 320,-13-19 0,0 0-320,9 12 0,1-1 256,-14-20 1,-1-6-257,21 15 866,-7-6-866,-2-21 0,17 13 0,-5-22 0,28 7 1779,3 1-1779,-7-7 0,5 0 0,-15-4 0,0 1-154,22 8 1,0-2 153,-15-12 0,-3 1 0,-2 7 0,-2 2 0,-10-6 0,-1 0 0,9 0 0,-2 2 0,23 18 13,-27-19 1,-1-1-14,29 14 0,6-1 0,-12-1 0,-34-13 0,0 0 0,1 0 0,1 1 0,46 10 0,-37-15 0,-1 0 0,23 8 0,-12-7 0,4-1 0,-16 0 0,1 0-765,23 1 0,3 0 765,-8 0 0,2 0-871,11 0 0,0 0 871,-4 0 0,-2 0 0,3 0 0,-3 0 0,-18 0 0,-1-1 0,6 0 0,2 1 0,1-1 0,-2 1 0,-11-1 0,3 0 0,18 0 0,10 1 0,-9 0 0,-13 0 0,-2 0 0,8 0 0,7 0 0,-5-1 0,7 1 0,-3 0 0,8 0 0,5 1-453,-12-4 1,4 0 0,-2 1 452,-12-1 0,-3 0 0,4-1 0,18-1 0,5-1 0,-3-1 0,-13 0 0,-2 0 0,2-2-709,9-1 1,3-1-1,0-1 709,3 1 0,1 0 0,4 0-414,-9 0 0,5 0 0,-1 0 0,-7 0 414,-4 1 0,-5 0 0,7-3 0,-6-2 0,9-3 0,2-1 0,-1-2 0,-6-3 0,-2-2 0,-5-4 0,0-1 0,3 0-400,14-2 1,5-1 0,-1 0-1,-2-2 400,-8-1 0,-2-2 0,-1 1 0,-4 1 0,12-1 0,-4 2 0,-2 0 0,-2 0 0,-1 0 0,-1-1 0,-3 1 0,-1 0 0,-2 1 76,-3 3 1,-2 0 0,-1 1-77,-5 1 0,-2-1 0,3 2 254,15-2 0,3 1 0,-7 2-254,-3-1 0,-1 0 558,-5 1 1,3-1 0,-7 3-559,-14 4 0,-3 0 0,19-8 0,1-2 0,-6 5 0,1 1 0,5-2 0,-2 1 1624,-9 1 1,-3 1-1625,42-5 0,-23 8 0,0 1 181,-18 0 1,0 0-182,27-2 0,0 2 0,-27 5 0,0-2 983,16-7 1,4-1-984,-1 8 0,0 0 0,5-8 0,-1-2 205,-6 8 0,-2-1-205,-15-4 0,-3-1 0,43-6 0,-10-6 333,-3 0-333,-20 8 2405,-2-6-2405,-10 8 0,-3-6 0,-13 6 1036,-6 2-1036,-14 3 181,0 10-181,-6-11 0,-2 5 0,1 0 0,-6-5 0,6 5 0,-1 0 0,-5-4 0,6 4 0,-7-7 0,0 1 0,0 0 0,0-8 0,0 6 0,0-13 0,0 5 0,0 0 0,7-5 0,-6 13 0,6-13 0,-7 13 0,0-13 0,7 5 0,-5 0 0,5-5 0,-7 6 0,0-8 0,0-9 0,0 7 0,7-15 0,-5 15 0,5-15 0,-7 15 0,7-7 0,-5 1 0,4 13 0,-6-11 0,0 20 0,0-12 0,0 13 0,0-6 0,0 8 0,0-7 0,0-2 0,0 0 0,0 2 0,0 6 0,0-7 0,7 6 0,-6-13 0,6 13 0,-1-6 0,-4 8 0,4-1 0,-6 1 0,6 6 0,-4 2 0,4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1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24575,'40'0'0,"41"0"0,-26 0 0,5 0-2573,27 0 0,6 0 2573,-27 1 0,1-1 0,3-1-972,18-2 1,3-1-1,2-1 972,-2 1 0,1-1 0,3-1-488,-15 0 1,2-2 0,1 1 0,-1 1 487,-3 1 0,1 1 0,-1 1 0,-4 0 0,10-2 0,-3 1 0,3 1-554,-9 2 1,4 1 0,-1 0-1,-3 1 554,9-1 0,-4 0 0,5 0 0,-6 0 0,3 0 0,2 0 0,-1 0 0,-5 0 0,-1 0 0,0 0 0,0 0 0,0 0 0,-1 0 0,1 0 0,-2 0 0,22 0 0,-1 0 0,-1 0 0,-4 0 0,-1 0 0,-1 0 0,1 0 0,-1 0 0,-2 0 0,-3 0 0,-1 0 0,-1 0-45,-3 0 1,-2 0-1,0 0 45,0 0 0,0 0 0,-2 0 0,-3 0 0,-1 0 0,-1 0 0,-3 0 0,-2 0 0,1 0 0,4 0 0,0 0 0,-1 0 0,24 0 0,-2 0 0,7 0 0,-1 0 0,-6 0 0,-2 0 669,-4 0 0,-4 0-669,-16 0 0,-2 0 0,8 0 0,-3 0 0,-17 0 0,-1 0 0,10 0 0,1 0 0,-8-1 0,-1 2 1521,7 2 0,-3 1-1521,23 6 0,12 7 0,-33 0 0,-6 0 0,16 8 0,3-5 0,13 15 0,-32-23 0,1-2 0,1 4 0,0 0 0,-5-4 0,0-1 1247,7 1 1,2 0-1248,4 5 0,0 0 1310,0-3 1,3-1-1311,24 5 0,0-1 0,-25-4 0,0-2-318,12-4 0,-1 0 318,-14 4 0,-2 0 0,-5-8 0,0 0-489,5 8 1,-1 0 488,39-7 460,-1 15-460,-4-15 0,-8 14 0,-22-7 0,1 1 0,29 10 0,-25-6 0,0 0 0,9 4 0,-18-8 0,-2 0 0,11 7 0,-17-7 0,0-1 0,13 9 0,29 1 0,-8-1 0,10 1 0,1 0 0,-33-6 0,1 1 0,-6-3 0,-1-1 0,9 0 0,-2-1 0,-9 1 0,-2-3 0,31-4 0,-31 5 0,-1 1 0,36-7 0,-30 7 0,2 0 0,-4-3 0,-1-1 0,0 5 0,0 0 0,-2 0 0,1 0 0,-1-1 0,1 1 0,7 0 0,1 0-431,0 5 1,1 0 430,5-4 0,-1 1 0,-17 1 0,-1 2 779,4-1 1,-1 0-780,22 6 0,-21 1 0,-2 0 0,1-1 1359,10 11-1359,-48-17 512,1 16-512,-7 4 1050,0 26-1050,-8 13 0,-12-26 0,-4 2 0,2 4 0,-6 4 0,-10 8 0,-7 7 0,1-3-820,-1 9 0,1-1 820,5-15 0,-1 2 0,3-4 0,-3 7 0,4-5-423,7-11 0,1-2 423,-5 6 0,1 0 0,4-6 0,2-1 0,-11 34 0,3-20 0,10-11 0,0-12 0,7-8 1942,-4-2-1942,11-5 940,-18-3-940,10-7 0,-19 1 0,-5 17 0,-9 5 0,-1-1 0,-17 15 0,15-14 0,-26 11 0,18-6 0,-8 1 0,20-15 0,-5 11 0,22-23 0,-3 5 0,20-7 0,1 1 0,7-8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22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1866 1 24575,'-62'0'0,"2"0"0,19 0 0,-39 0 0,30 0 0,-1 0 0,0 0 0,-4 0 0,-16 0 0,1 0 0,31 0 0,-60 18 0,66-7 0,-49 33 0,17 4-647,-4 19 647,30-33 0,1 1 0,-28 38 0,32-35 0,2 2 0,1 3 0,1 1 0,-4 5 0,0 1 0,6-3 0,-1 1 0,-5 1 0,0 0 0,3 0 0,2-2 0,-1-3 0,1 0 0,0 9 0,1-2 0,-9 17 0,13-17 0,0 0 0,-11 14 0,5 27 0,4-17 0,0 7 0,15-30 0,2-1 0,-9 19-9,12-19 0,4-1 9,2 2 0,0 17 0,0-16 0,0 6 0,0-9 646,0 0-646,0 0 19,0-9-19,0 7 0,0 25 0,0-15 0,0 34 0,0-30 0,0 9 0,0 11 0,8 3-505,10 0 505,12 8 0,-9-46 0,5 2 0,10 26 0,4 3 0,-3-17 0,2 1-824,11 22 0,0-3 824,-9-27 0,0-3 0,3 13 0,-2-2 0,-13-21 0,2 0 0,21 23 0,-1-5 0,-8-7 0,13 9 0,0-1 0,-17-18-304,4 4 0,0 2 304,4 9 0,-10-24 0,0 1 0,21 30 0,-19-25 0,1 0 0,-5 2 0,-1-2 0,27 25-208,3 7 208,-21-34 0,2 15 0,6 1 0,-7-1 0,20 3 0,2 1 0,-1-10 0,8 9 0,-10-18 0,10 8 0,-22-18 0,2-2 0,26 7 0,-27-11 0,-1-1 0,21-2 0,-1 0 0,1 0 0,-1-1 0,1 1 0,-1 0 0,1-8 0,-4 2 0,0 1 0,10-1-143,8 1 0,-3 3 143,-22 1 0,-4-8 0,1 2 0,18 15 0,19-5 0,1 7 0,-12-2 0,9-5 0,-8 5 0,-28-15 0,6-2 0,20 2 0,1-2 0,-10-2 0,1-2-30,19 0 1,0-1 29,-24-4 0,-2 0 0,14 0 0,1 0 0,0 0 0,2 0-1462,5 0 1,2 0 1461,6 1 0,1-2 0,-6-3 0,0-2-791,6-5 1,-1-1 790,-7 0 0,0-2 0,-26 0 0,1-2 0,0 2 0,26 1 0,2 1 0,-24-3 0,2-1 0,-2 1 0,23 2 0,0 1 0,-23 1 0,2-1 0,-2 0 0,23-5 0,0 1 0,3 4 0,5-2 0,-15-6 0,5-3 0,-5 2 0,8 6 0,0 0 0,-11-4 0,3-5 0,-10 5 0,-17 8 0,-2 0 0,29-10 0,-1-1-74,-30 6 0,0 1 74,14-1 0,3-2 0,1-7 0,-3 0 0,-17 7 0,0 2 586,19-5 1,5-2-587,5-5 0,0 0 0,-15 10 0,-2 0 999,3-5 0,-3-1-999,-13 5 0,-2 1 0,25-10 1687,20-2-1687,-10-5 0,4 10 0,2 2-272,-38 7 0,0-1 272,38-11 0,0 1 0,-28 11 0,-6 0 0,34-22 0,-34 17 0,-3-2 0,21-24 0,-9 4 1476,-4-1-1476,-20 11 507,-3 1-507,-16 9 1669,-1 1-1669,-8 8 0,0-1 0,-6 1 0,5-1 0,-12-6 0,6 5 0,-7-14 0,6 14 0,-5-6 0,6 8 0,-7 0 0,0-1 0,0 1 0,0 0 0,0-1 0,0 1 0,0-8 0,0-10 0,0-1 0,0-25 0,0 14 0,8-25 0,-6-4 0,6-1 0,-8 22 0,0-1 0,0-35 0,0 35 0,0-1-1156,0-42 1156,0 1 0,7 10-158,-5 3 158,6 10 0,-8 0 0,0 10 0,0 2 0,0 19 0,8-7 0,-6 8 1146,5 7-1146,-7 4 168,0 15-168,0 0 0,0-1 0,0-6 0,0-3 0,0-7 0,0-8 0,0-3 0,8-18 0,-6 8 0,13-8 0,-13 0 0,5 16 0,0-5 0,-5 18 0,5 0 0,-7 8 0,0 1 0,6 14 0,2 2 0,0-1 0,4 6 0,-10-12 0,11 5 0,-12-6 0,6-1 0,-1 1 0,-5-1 0,6 1 0,-7 0 0,0-1 0,0 1 0,0 6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26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0 978 24575,'40'0'0,"14"-5"0,7 0 0,27 2-2348,3-16 0,6-3 2348,-18 13 0,0 0 0,-13-7 0,2-4 0,-1 1 0,0 3 0,0 0 0,0 2-747,5 0 1,0 2 0,-4-2 746,5-7 0,2 0 0,2 4 0,8 1 0,-12 1 89,-19 3 0,-1-1-89,13-5 0,7-3 0,-8 3 0,-12 7 0,-3 1-217,11-10 1,1 1 216,-8 8 0,-1 0 0,31-16 0,-1 1 0,-12 6 1757,1-6-1757,-1 8 0,-9-7 0,7 5 0,4-5 0,-15 11 0,2 1 0,-8 3 0,0-1 1050,12-2 0,2-1-1050,-4 4 0,-4 0 0,23-8 0,-23 8 0,-1 0 0,18-8 1229,21 7-1229,-11-6 0,7 15 0,-17-14 0,7 14 0,12-15 0,-27 15 0,3-7 0,6 0 0,-15 7 0,2 2-522,22-5 1,3 1 521,-5 3 0,-1 2 0,-6-1 0,-1 0 0,0 0 0,0 0 0,8 0 0,-1 0 0,-4 0 0,-2 0 0,-5 0 0,-2 0-347,-2 0 0,-2 0 347,-10 0 0,0 0 0,6 0 0,0 0 0,0 0 0,0 0 0,-7 0 0,2 0 0,25 0 0,-1 0 0,-25 0 0,-1 0 0,28-5 0,-3 1 0,9 1 0,-36-5 0,1-1 0,43 7 0,3-15 0,-45 16 0,-1 0 0,32-16 838,7 15-838,-38-2 0,-2 0 0,29 4 0,-29 0 0,-3 0 372,3 0-372,8 0 1691,-11 0-1691,1 0 940,10 0-940,-8 0 0,17 0 0,-7 0 0,10 8 0,-21 0 0,1 2 0,28 10 0,-28-8 0,-1 1 0,20 5 0,1 8 0,-1-6 0,1 5 0,-10 0 0,-3-6 0,-9 12 0,0-12 0,0 12 0,0-12 0,0 12 0,0-5 0,0 7 0,22 7 0,-16-5 0,16 6 0,-31-16 0,-1 5 0,-10-12 0,-6 3 0,-2 1 0,-8-6 0,1 6 0,0 0 0,-7-6 0,5 26 0,-11-15 0,5 26 0,-7-20 0,0 15 0,0-7 0,0 9 0,0 0 0,0 0 0,0 0 0,0 32 0,0-24 0,0 23 0,0-31 0,-8 0 0,7-8 0,-14-3 0,14-8 0,-6-8 0,7-1 0,0-8 0,0 0 0,0 0 0,0 1 0,0-1 0,0 0 0,0 0 0,0 8 0,0 10 0,0 9 0,0 19 0,0 2 0,-8 9 0,6 1 0,-6-10 0,8 7 0,0-17 0,0 17 0,0-25 0,0 5 0,0-10 0,0-13 0,0 11 0,0-13 0,0 6 0,0-6 0,0 5 0,0 8 0,0-10 0,0 15 0,0-10 0,0 1 0,0 6 0,0-8 0,0-7 0,0 5 0,0-6 0,0 0 0,0-1 0,0-8 0,0 0 0,0 1 0,0-1 0,0 0 0,0 0 0,-7 8 0,-2 1 0,-8 26 0,9-27 0,0 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6A74-2788-B34A-91BB-A4AF3F4F9523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BDAD-6C97-1F4D-9D2D-61D95F6F41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6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module “fs”, File System,  je </a:t>
            </a:r>
            <a:r>
              <a:rPr lang="en-GB" dirty="0" err="1"/>
              <a:t>vyborny</a:t>
            </a:r>
            <a:r>
              <a:rPr lang="en-GB" dirty="0"/>
              <a:t> </a:t>
            </a:r>
            <a:r>
              <a:rPr lang="en-GB" dirty="0" err="1"/>
              <a:t>priklad</a:t>
            </a:r>
            <a:r>
              <a:rPr lang="en-GB" dirty="0"/>
              <a:t>, </a:t>
            </a:r>
            <a:r>
              <a:rPr lang="en-GB" dirty="0" err="1"/>
              <a:t>poskytuje</a:t>
            </a:r>
            <a:r>
              <a:rPr lang="en-GB" dirty="0"/>
              <a:t> </a:t>
            </a:r>
            <a:r>
              <a:rPr lang="en-GB" dirty="0" err="1"/>
              <a:t>vsecky</a:t>
            </a:r>
            <a:r>
              <a:rPr lang="en-GB" dirty="0"/>
              <a:t> </a:t>
            </a:r>
            <a:r>
              <a:rPr lang="en-GB" dirty="0" err="1"/>
              <a:t>api</a:t>
            </a:r>
            <a:r>
              <a:rPr lang="en-GB" dirty="0"/>
              <a:t> aby </a:t>
            </a:r>
            <a:r>
              <a:rPr lang="en-GB" dirty="0" err="1"/>
              <a:t>sme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to </a:t>
            </a:r>
            <a:r>
              <a:rPr lang="en-GB" dirty="0" err="1"/>
              <a:t>vedeli</a:t>
            </a:r>
            <a:r>
              <a:rPr lang="en-GB" dirty="0"/>
              <a:t> </a:t>
            </a:r>
            <a:r>
              <a:rPr lang="en-GB" dirty="0" err="1"/>
              <a:t>ukazat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584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porovnanie</a:t>
            </a:r>
            <a:r>
              <a:rPr lang="en-GB" dirty="0"/>
              <a:t> sync a async</a:t>
            </a:r>
          </a:p>
          <a:p>
            <a:endParaRPr lang="en-GB" dirty="0"/>
          </a:p>
          <a:p>
            <a:r>
              <a:rPr lang="en-GB" dirty="0"/>
              <a:t>v sync </a:t>
            </a:r>
            <a:r>
              <a:rPr lang="en-GB" dirty="0" err="1"/>
              <a:t>funkcii</a:t>
            </a:r>
            <a:r>
              <a:rPr lang="en-GB" dirty="0"/>
              <a:t> mate v signature </a:t>
            </a:r>
            <a:r>
              <a:rPr lang="en-GB" dirty="0" err="1"/>
              <a:t>parametre</a:t>
            </a:r>
            <a:endParaRPr lang="en-GB" dirty="0"/>
          </a:p>
          <a:p>
            <a:r>
              <a:rPr lang="en-GB" dirty="0"/>
              <a:t>v async </a:t>
            </a:r>
            <a:r>
              <a:rPr lang="en-GB" dirty="0" err="1"/>
              <a:t>funkcii</a:t>
            </a:r>
            <a:r>
              <a:rPr lang="en-GB" dirty="0"/>
              <a:t> mate </a:t>
            </a:r>
            <a:r>
              <a:rPr lang="en-GB" dirty="0" err="1"/>
              <a:t>parametre</a:t>
            </a:r>
            <a:r>
              <a:rPr lang="en-GB" dirty="0"/>
              <a:t> a </a:t>
            </a:r>
            <a:r>
              <a:rPr lang="en-GB" dirty="0" err="1"/>
              <a:t>posledny</a:t>
            </a:r>
            <a:r>
              <a:rPr lang="en-GB" dirty="0"/>
              <a:t> je </a:t>
            </a:r>
            <a:r>
              <a:rPr lang="en-GB" dirty="0" err="1"/>
              <a:t>callback</a:t>
            </a:r>
            <a:endParaRPr lang="en-GB" dirty="0"/>
          </a:p>
          <a:p>
            <a:endParaRPr lang="en-GB" dirty="0"/>
          </a:p>
          <a:p>
            <a:r>
              <a:rPr lang="en-GB" dirty="0"/>
              <a:t>ked </a:t>
            </a:r>
            <a:r>
              <a:rPr lang="en-GB" dirty="0" err="1"/>
              <a:t>zavolate</a:t>
            </a:r>
            <a:r>
              <a:rPr lang="en-GB" dirty="0"/>
              <a:t> sync </a:t>
            </a:r>
            <a:r>
              <a:rPr lang="en-GB" dirty="0" err="1"/>
              <a:t>funkciu</a:t>
            </a:r>
            <a:r>
              <a:rPr lang="en-GB" dirty="0"/>
              <a:t> </a:t>
            </a:r>
            <a:r>
              <a:rPr lang="en-GB" dirty="0" err="1"/>
              <a:t>dostanete</a:t>
            </a:r>
            <a:r>
              <a:rPr lang="en-GB" dirty="0"/>
              <a:t> ret, </a:t>
            </a:r>
            <a:r>
              <a:rPr lang="en-GB" dirty="0" err="1"/>
              <a:t>alebo</a:t>
            </a:r>
            <a:r>
              <a:rPr lang="en-GB" dirty="0"/>
              <a:t> </a:t>
            </a:r>
            <a:r>
              <a:rPr lang="en-GB" dirty="0" err="1"/>
              <a:t>throwne</a:t>
            </a:r>
            <a:r>
              <a:rPr lang="en-GB" dirty="0"/>
              <a:t> error</a:t>
            </a:r>
          </a:p>
          <a:p>
            <a:r>
              <a:rPr lang="en-GB" dirty="0"/>
              <a:t>ked </a:t>
            </a:r>
            <a:r>
              <a:rPr lang="en-GB" dirty="0" err="1"/>
              <a:t>zavolat</a:t>
            </a:r>
            <a:r>
              <a:rPr lang="en-GB" dirty="0"/>
              <a:t> async </a:t>
            </a:r>
            <a:r>
              <a:rPr lang="en-GB" dirty="0" err="1"/>
              <a:t>finkciu</a:t>
            </a:r>
            <a:r>
              <a:rPr lang="en-GB" dirty="0"/>
              <a:t>, </a:t>
            </a:r>
            <a:r>
              <a:rPr lang="en-GB" dirty="0" err="1"/>
              <a:t>dostanete</a:t>
            </a:r>
            <a:r>
              <a:rPr lang="en-GB" dirty="0"/>
              <a:t> </a:t>
            </a:r>
            <a:r>
              <a:rPr lang="en-GB" dirty="0" err="1"/>
              <a:t>zavolany</a:t>
            </a:r>
            <a:r>
              <a:rPr lang="en-GB" dirty="0"/>
              <a:t> vas </a:t>
            </a:r>
            <a:r>
              <a:rPr lang="en-GB" dirty="0" err="1"/>
              <a:t>callback</a:t>
            </a:r>
            <a:r>
              <a:rPr lang="en-GB" dirty="0"/>
              <a:t> bud z ret </a:t>
            </a:r>
            <a:r>
              <a:rPr lang="en-GB" dirty="0" err="1"/>
              <a:t>alebo</a:t>
            </a:r>
            <a:r>
              <a:rPr lang="en-GB" dirty="0"/>
              <a:t> z err</a:t>
            </a:r>
          </a:p>
          <a:p>
            <a:endParaRPr lang="en-GB" dirty="0"/>
          </a:p>
          <a:p>
            <a:r>
              <a:rPr lang="en-GB" dirty="0"/>
              <a:t>v sync </a:t>
            </a:r>
            <a:r>
              <a:rPr lang="en-GB" dirty="0" err="1"/>
              <a:t>robite</a:t>
            </a:r>
            <a:r>
              <a:rPr lang="en-GB" dirty="0"/>
              <a:t> return</a:t>
            </a:r>
          </a:p>
          <a:p>
            <a:r>
              <a:rPr lang="en-GB" dirty="0"/>
              <a:t>v async </a:t>
            </a:r>
            <a:r>
              <a:rPr lang="en-GB" dirty="0" err="1"/>
              <a:t>funkcii</a:t>
            </a:r>
            <a:r>
              <a:rPr lang="en-GB" dirty="0"/>
              <a:t> </a:t>
            </a:r>
            <a:r>
              <a:rPr lang="en-GB" dirty="0" err="1"/>
              <a:t>volate</a:t>
            </a:r>
            <a:r>
              <a:rPr lang="en-GB" dirty="0"/>
              <a:t> </a:t>
            </a:r>
            <a:r>
              <a:rPr lang="en-GB" dirty="0" err="1"/>
              <a:t>callback</a:t>
            </a:r>
            <a:endParaRPr lang="en-GB" dirty="0"/>
          </a:p>
          <a:p>
            <a:endParaRPr lang="en-GB" dirty="0"/>
          </a:p>
          <a:p>
            <a:r>
              <a:rPr lang="en-GB" dirty="0"/>
              <a:t>v sync </a:t>
            </a:r>
            <a:r>
              <a:rPr lang="en-GB" dirty="0" err="1"/>
              <a:t>komponujete</a:t>
            </a:r>
            <a:r>
              <a:rPr lang="en-GB" dirty="0"/>
              <a:t> </a:t>
            </a:r>
            <a:r>
              <a:rPr lang="en-GB" dirty="0" err="1"/>
              <a:t>funkcie</a:t>
            </a:r>
            <a:r>
              <a:rPr lang="en-GB" dirty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sekcenciu</a:t>
            </a:r>
            <a:r>
              <a:rPr lang="en-GB" dirty="0"/>
              <a:t> </a:t>
            </a:r>
            <a:r>
              <a:rPr lang="en-GB" dirty="0" err="1"/>
              <a:t>volani</a:t>
            </a:r>
            <a:r>
              <a:rPr lang="en-GB" dirty="0"/>
              <a:t> a </a:t>
            </a:r>
            <a:r>
              <a:rPr lang="en-GB" dirty="0" err="1"/>
              <a:t>statementov</a:t>
            </a:r>
            <a:endParaRPr lang="en-GB" dirty="0"/>
          </a:p>
          <a:p>
            <a:r>
              <a:rPr lang="en-GB" dirty="0"/>
              <a:t>v async </a:t>
            </a:r>
            <a:r>
              <a:rPr lang="en-GB" dirty="0" err="1"/>
              <a:t>komponujete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vnarania</a:t>
            </a:r>
            <a:r>
              <a:rPr lang="en-GB" dirty="0"/>
              <a:t> </a:t>
            </a:r>
            <a:r>
              <a:rPr lang="en-GB" dirty="0" err="1"/>
              <a:t>callbackov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715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905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toto </a:t>
            </a:r>
            <a:r>
              <a:rPr lang="en-GB" dirty="0" err="1"/>
              <a:t>vsecko</a:t>
            </a:r>
            <a:r>
              <a:rPr lang="en-GB" dirty="0"/>
              <a:t> je </a:t>
            </a:r>
            <a:r>
              <a:rPr lang="en-GB" dirty="0" err="1"/>
              <a:t>callback</a:t>
            </a:r>
            <a:r>
              <a:rPr lang="en-GB" dirty="0"/>
              <a:t> hell, </a:t>
            </a:r>
          </a:p>
          <a:p>
            <a:r>
              <a:rPr lang="en-GB" dirty="0" err="1"/>
              <a:t>niekedy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stretnete</a:t>
            </a:r>
            <a:r>
              <a:rPr lang="en-GB" dirty="0"/>
              <a:t> z </a:t>
            </a:r>
            <a:r>
              <a:rPr lang="en-GB" dirty="0" err="1"/>
              <a:t>clankami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za </a:t>
            </a:r>
            <a:r>
              <a:rPr lang="en-GB" dirty="0" err="1"/>
              <a:t>callback</a:t>
            </a:r>
            <a:r>
              <a:rPr lang="en-GB" dirty="0"/>
              <a:t> hell </a:t>
            </a:r>
            <a:r>
              <a:rPr lang="en-GB" dirty="0" err="1"/>
              <a:t>povazuju</a:t>
            </a:r>
            <a:r>
              <a:rPr lang="en-GB" dirty="0"/>
              <a:t> </a:t>
            </a:r>
            <a:r>
              <a:rPr lang="en-GB" dirty="0" err="1"/>
              <a:t>hlavne</a:t>
            </a:r>
            <a:r>
              <a:rPr lang="en-GB" dirty="0"/>
              <a:t> bod 7,6, a 1,</a:t>
            </a:r>
          </a:p>
          <a:p>
            <a:r>
              <a:rPr lang="en-GB" dirty="0"/>
              <a:t>ale </a:t>
            </a:r>
            <a:r>
              <a:rPr lang="en-GB" dirty="0" err="1"/>
              <a:t>podstata</a:t>
            </a:r>
            <a:r>
              <a:rPr lang="en-GB" dirty="0"/>
              <a:t> je </a:t>
            </a:r>
            <a:r>
              <a:rPr lang="en-GB" dirty="0" err="1"/>
              <a:t>uplne</a:t>
            </a:r>
            <a:r>
              <a:rPr lang="en-GB" dirty="0"/>
              <a:t> </a:t>
            </a:r>
            <a:r>
              <a:rPr lang="en-GB" dirty="0" err="1"/>
              <a:t>inde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Zakladom</a:t>
            </a:r>
            <a:r>
              <a:rPr lang="en-GB" dirty="0"/>
              <a:t> </a:t>
            </a:r>
            <a:r>
              <a:rPr lang="en-GB" dirty="0" err="1"/>
              <a:t>callback</a:t>
            </a:r>
            <a:r>
              <a:rPr lang="en-GB" dirty="0"/>
              <a:t> hell je bod 2.</a:t>
            </a:r>
          </a:p>
          <a:p>
            <a:r>
              <a:rPr lang="en-GB" dirty="0"/>
              <a:t>Na </a:t>
            </a:r>
            <a:r>
              <a:rPr lang="en-GB" dirty="0" err="1"/>
              <a:t>dalsich</a:t>
            </a:r>
            <a:r>
              <a:rPr lang="en-GB" dirty="0"/>
              <a:t> </a:t>
            </a:r>
            <a:r>
              <a:rPr lang="en-GB" dirty="0" err="1"/>
              <a:t>slajdoch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to </a:t>
            </a:r>
            <a:r>
              <a:rPr lang="en-GB" dirty="0" err="1"/>
              <a:t>rozobierieme</a:t>
            </a:r>
            <a:r>
              <a:rPr lang="en-GB" dirty="0"/>
              <a:t> po </a:t>
            </a:r>
            <a:r>
              <a:rPr lang="en-GB" dirty="0" err="1"/>
              <a:t>castiach</a:t>
            </a:r>
            <a:r>
              <a:rPr lang="en-GB" dirty="0"/>
              <a:t>….. </a:t>
            </a:r>
            <a:r>
              <a:rPr lang="en-GB" dirty="0" err="1"/>
              <a:t>preco</a:t>
            </a:r>
            <a:r>
              <a:rPr lang="en-GB" dirty="0"/>
              <a:t> a </a:t>
            </a:r>
            <a:r>
              <a:rPr lang="en-GB" dirty="0" err="1"/>
              <a:t>aky</a:t>
            </a:r>
            <a:r>
              <a:rPr lang="en-GB" dirty="0"/>
              <a:t> je to problem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Bod 1, je </a:t>
            </a:r>
            <a:r>
              <a:rPr lang="en-GB" dirty="0" err="1"/>
              <a:t>cisto</a:t>
            </a:r>
            <a:r>
              <a:rPr lang="en-GB" dirty="0"/>
              <a:t> </a:t>
            </a:r>
            <a:r>
              <a:rPr lang="en-GB" dirty="0" err="1"/>
              <a:t>dusevny</a:t>
            </a:r>
            <a:r>
              <a:rPr lang="en-GB" dirty="0"/>
              <a:t> problem a da </a:t>
            </a:r>
            <a:r>
              <a:rPr lang="en-GB" dirty="0" err="1"/>
              <a:t>sa</a:t>
            </a:r>
            <a:r>
              <a:rPr lang="en-GB" dirty="0"/>
              <a:t> to </a:t>
            </a:r>
            <a:r>
              <a:rPr lang="en-GB" dirty="0" err="1"/>
              <a:t>naucit</a:t>
            </a:r>
            <a:r>
              <a:rPr lang="en-GB" dirty="0"/>
              <a:t> </a:t>
            </a:r>
            <a:r>
              <a:rPr lang="en-GB" dirty="0" err="1"/>
              <a:t>pisat</a:t>
            </a:r>
            <a:r>
              <a:rPr lang="en-GB" dirty="0"/>
              <a:t> </a:t>
            </a:r>
            <a:r>
              <a:rPr lang="en-GB" dirty="0" err="1"/>
              <a:t>aj</a:t>
            </a:r>
            <a:r>
              <a:rPr lang="en-GB" dirty="0"/>
              <a:t> </a:t>
            </a:r>
            <a:r>
              <a:rPr lang="en-GB" dirty="0" err="1"/>
              <a:t>citat</a:t>
            </a:r>
            <a:r>
              <a:rPr lang="en-GB" dirty="0"/>
              <a:t>, </a:t>
            </a:r>
            <a:r>
              <a:rPr lang="en-GB" dirty="0" err="1"/>
              <a:t>samozrejme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to </a:t>
            </a:r>
            <a:r>
              <a:rPr lang="en-GB" dirty="0" err="1"/>
              <a:t>ozaj</a:t>
            </a:r>
            <a:r>
              <a:rPr lang="en-GB" dirty="0"/>
              <a:t> </a:t>
            </a:r>
            <a:r>
              <a:rPr lang="en-GB" dirty="0" err="1"/>
              <a:t>spolieha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to ze </a:t>
            </a:r>
            <a:r>
              <a:rPr lang="en-GB" dirty="0" err="1"/>
              <a:t>nase</a:t>
            </a:r>
            <a:r>
              <a:rPr lang="en-GB" dirty="0"/>
              <a:t> assumptions v bode 2 </a:t>
            </a:r>
            <a:r>
              <a:rPr lang="en-GB" dirty="0" err="1"/>
              <a:t>sú</a:t>
            </a:r>
            <a:r>
              <a:rPr lang="en-GB" dirty="0"/>
              <a:t> </a:t>
            </a:r>
            <a:r>
              <a:rPr lang="en-GB" dirty="0" err="1"/>
              <a:t>správne</a:t>
            </a:r>
            <a:r>
              <a:rPr lang="en-GB" dirty="0"/>
              <a:t> a </a:t>
            </a:r>
            <a:r>
              <a:rPr lang="en-GB" dirty="0" err="1"/>
              <a:t>konzistentné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Bod 3,4,6,7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podstatne</a:t>
            </a:r>
            <a:r>
              <a:rPr lang="en-GB" dirty="0"/>
              <a:t> </a:t>
            </a:r>
            <a:r>
              <a:rPr lang="en-GB" dirty="0" err="1"/>
              <a:t>problemy</a:t>
            </a:r>
            <a:r>
              <a:rPr lang="en-GB" dirty="0"/>
              <a:t> </a:t>
            </a:r>
            <a:r>
              <a:rPr lang="en-GB" dirty="0" err="1"/>
              <a:t>callbackov</a:t>
            </a:r>
            <a:r>
              <a:rPr lang="en-GB" dirty="0"/>
              <a:t> a </a:t>
            </a:r>
            <a:r>
              <a:rPr lang="en-GB" dirty="0" err="1"/>
              <a:t>daju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eliminovat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vhodnych</a:t>
            </a:r>
            <a:r>
              <a:rPr lang="en-GB" dirty="0"/>
              <a:t> </a:t>
            </a:r>
            <a:r>
              <a:rPr lang="en-GB" dirty="0" err="1"/>
              <a:t>zapisov</a:t>
            </a:r>
            <a:r>
              <a:rPr lang="en-GB" dirty="0"/>
              <a:t> a </a:t>
            </a:r>
            <a:r>
              <a:rPr lang="en-GB" dirty="0" err="1"/>
              <a:t>kniznic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Dokonca</a:t>
            </a:r>
            <a:r>
              <a:rPr lang="en-GB" dirty="0"/>
              <a:t> </a:t>
            </a:r>
            <a:r>
              <a:rPr lang="en-GB" dirty="0" err="1"/>
              <a:t>aj</a:t>
            </a:r>
            <a:r>
              <a:rPr lang="en-GB" dirty="0"/>
              <a:t> bod 2 </a:t>
            </a:r>
            <a:r>
              <a:rPr lang="en-GB" dirty="0" err="1"/>
              <a:t>sa</a:t>
            </a:r>
            <a:r>
              <a:rPr lang="en-GB" dirty="0"/>
              <a:t> da </a:t>
            </a:r>
            <a:r>
              <a:rPr lang="en-GB" dirty="0" err="1"/>
              <a:t>eliminovať</a:t>
            </a:r>
            <a:r>
              <a:rPr lang="en-GB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takže</a:t>
            </a:r>
            <a:r>
              <a:rPr lang="en-GB" dirty="0"/>
              <a:t> ÁNO </a:t>
            </a:r>
            <a:r>
              <a:rPr lang="en-GB" dirty="0" err="1"/>
              <a:t>dá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vyžiť</a:t>
            </a:r>
            <a:r>
              <a:rPr lang="en-GB" dirty="0"/>
              <a:t> </a:t>
            </a:r>
            <a:r>
              <a:rPr lang="en-GB" dirty="0" err="1"/>
              <a:t>cisto</a:t>
            </a:r>
            <a:r>
              <a:rPr lang="en-GB" dirty="0"/>
              <a:t> z </a:t>
            </a:r>
            <a:r>
              <a:rPr lang="en-GB" dirty="0" err="1"/>
              <a:t>callbackmi</a:t>
            </a:r>
            <a:r>
              <a:rPr lang="en-GB" dirty="0"/>
              <a:t> a </a:t>
            </a:r>
            <a:r>
              <a:rPr lang="en-GB" dirty="0" err="1"/>
              <a:t>vhodnou</a:t>
            </a:r>
            <a:r>
              <a:rPr lang="en-GB" dirty="0"/>
              <a:t> async </a:t>
            </a:r>
            <a:r>
              <a:rPr lang="en-GB" dirty="0" err="1"/>
              <a:t>knižniciou</a:t>
            </a:r>
            <a:r>
              <a:rPr lang="en-GB" dirty="0"/>
              <a:t>…..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284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9380-895B-9647-9BD3-C63B25C6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0B952-0F74-B449-88DB-2B2BF25A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9CEE-100C-FF48-AA8A-A4FFBFC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2825-6ED7-0444-BF28-0DEAEB6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2983-C11E-9F4B-BBAB-77264DF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7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065A-9606-EB4C-BFEF-2456124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45139-1E6C-1F4D-9BAB-9C9387FE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D229-2B04-2241-96C0-D635794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F826-213C-CA45-9E48-8FB7353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D81F-C6E9-2A41-AD37-4ECC318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5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A568A-3833-6441-B2B8-EAF1C0C1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7AEF-5B88-264E-A44C-86E75C16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5028-0BDF-3E49-A9BB-CEAF068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2EB6-B0C9-A74E-9858-4AC06A8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AED8-5661-9544-BB07-53B5AF1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6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F23C-534D-234F-B4F8-241BF3D5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CC1D-1F7F-F34F-BEC5-B52E165A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F229-5CB7-B54F-923E-F6B5502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BF02-28B9-5443-9E2A-513D7F61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39D5-4655-2F4C-9DE6-87A01ED4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BCC-5766-894F-8054-0C31340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FE23-BB40-8847-9C60-31B69191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8254-C601-6340-B1AA-D5FF3477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7EED-8898-FE4E-8EFF-6931CCF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6E33-67F4-2F4D-9D2A-A16349D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6B5C-15DB-3B4D-847A-2EFB77C6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5586-C308-FD4C-B20F-06238330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72505-B2B6-B74D-83F2-5AA594BC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57C2-009E-5546-8D7B-88FDBAD8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DF91B-9C37-DC4B-9D06-D7597E3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627-D6DC-F14C-8FA5-A095003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51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327B-F1EB-D248-BDD3-EAD9083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BD22-5B17-244A-995C-75CF01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B3C42-156E-7047-9857-1DBF7BEF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4E8E-BE2E-8D4B-9C64-841D3A38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ED7D4-7F62-BF43-9EC6-E5F51C06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E8096-F4BB-7042-90DB-E40AC478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371F1-E263-7846-981F-20E6D76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C45C5-3093-954D-82FB-90FDE248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3F8F-B6A9-A543-84E8-63FC4CE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566ED-4CB9-AE41-9DCD-8B02B82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90F-6666-E347-B99D-7445AD2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0161-FBF7-CC4B-9766-2F6494C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0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66C2-CD08-FB46-9190-3C3BF9F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078E2-BA4C-E04D-9B88-FBE6A99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6773-0CA0-0E40-8005-194677A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1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28A8-47A8-F148-AE96-FF33EE4A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5976-82F2-9147-8A23-2E1BB6A8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E4030-1340-3C44-AC49-9226404A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12DF-0A8D-3B46-91B5-FDD9BE5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E78E-7F95-1743-AEF8-EDF0126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2F203-0575-DD40-AB10-4FA1C862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3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72C6-9DB9-1345-A3DC-605287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BE24-5AA5-484A-8E49-EFD9CE2F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6C4C-F5EC-6248-A495-A720BD42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419D-75C7-A349-B3C4-B564E3B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54FC4-4CBE-0146-8071-7FD180E0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496C-334D-DA4B-A806-C3EB4A0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5AC7-4958-BE41-A827-739239C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432B-9E8B-3647-97AE-B500E549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E286-9E43-6C43-9AFD-7CB5EA8B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6FDD-670F-9241-8B2F-61CDEAC7E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3014-4EC0-354B-A77B-614366BC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28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ify/You-Dont-Know-JS/blob/master/async%20%26%20performance/ch2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zs.me/post/59142742143/designing-apis-for-asynchron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blog.ometer.com/2011/07/24/callbacks-synchronous-and-asynchronou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/blob/master/async%20%26%20performance/ch2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7733A-2828-C84E-B574-B35F8408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 programming in JS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60546-F51F-5442-8802-C4549CE8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4779513"/>
            <a:ext cx="11429999" cy="17733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r>
              <a:rPr lang="en-US" sz="51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callbacks, Promises and async/await</a:t>
            </a: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6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3E2B-BD5F-A84C-A02C-C7245C1D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(- negatíva)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A46A-A6DA-C841-96CB-942C4827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turns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express</a:t>
            </a:r>
            <a:r>
              <a:rPr lang="sk-SK" dirty="0"/>
              <a:t> </a:t>
            </a:r>
            <a:r>
              <a:rPr lang="sk-SK" dirty="0" err="1"/>
              <a:t>asynchrony</a:t>
            </a:r>
            <a:r>
              <a:rPr lang="sk-SK" dirty="0"/>
              <a:t> (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)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doesn't</a:t>
            </a:r>
            <a:r>
              <a:rPr lang="sk-SK" dirty="0"/>
              <a:t> </a:t>
            </a:r>
            <a:r>
              <a:rPr lang="sk-SK" dirty="0" err="1"/>
              <a:t>map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well</a:t>
            </a:r>
            <a:r>
              <a:rPr lang="sk-SK" dirty="0"/>
              <a:t> at </a:t>
            </a:r>
            <a:r>
              <a:rPr lang="sk-SK" dirty="0" err="1"/>
              <a:t>all</a:t>
            </a:r>
            <a:r>
              <a:rPr lang="sk-SK" dirty="0"/>
              <a:t> to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b="1" dirty="0" err="1"/>
              <a:t>synchronous</a:t>
            </a:r>
            <a:r>
              <a:rPr lang="sk-SK" b="1" dirty="0"/>
              <a:t> </a:t>
            </a:r>
            <a:r>
              <a:rPr lang="sk-SK" b="1" dirty="0" err="1"/>
              <a:t>brain</a:t>
            </a:r>
            <a:r>
              <a:rPr lang="sk-SK" b="1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behavior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reason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difficult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as </a:t>
            </a:r>
            <a:r>
              <a:rPr lang="sk-SK" dirty="0" err="1"/>
              <a:t>developers</a:t>
            </a:r>
            <a:r>
              <a:rPr lang="sk-SK" dirty="0"/>
              <a:t> to </a:t>
            </a:r>
            <a:r>
              <a:rPr lang="sk-SK" dirty="0" err="1"/>
              <a:t>write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evented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especially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to do </a:t>
            </a:r>
            <a:r>
              <a:rPr lang="sk-SK" dirty="0" err="1"/>
              <a:t>it</a:t>
            </a:r>
            <a:r>
              <a:rPr lang="sk-SK" dirty="0"/>
              <a:t>,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stream of </a:t>
            </a:r>
            <a:r>
              <a:rPr lang="sk-SK" dirty="0" err="1"/>
              <a:t>consciousness</a:t>
            </a:r>
            <a:r>
              <a:rPr lang="sk-SK" dirty="0"/>
              <a:t> </a:t>
            </a:r>
            <a:r>
              <a:rPr lang="sk-SK" dirty="0" err="1"/>
              <a:t>thinking</a:t>
            </a:r>
            <a:r>
              <a:rPr lang="sk-SK" dirty="0"/>
              <a:t>/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unnatural</a:t>
            </a:r>
            <a:r>
              <a:rPr lang="sk-SK" b="1" dirty="0"/>
              <a:t> </a:t>
            </a:r>
            <a:r>
              <a:rPr lang="sk-SK" b="1" dirty="0" err="1"/>
              <a:t>for</a:t>
            </a:r>
            <a:r>
              <a:rPr lang="sk-SK" b="1" dirty="0"/>
              <a:t> most of </a:t>
            </a:r>
            <a:r>
              <a:rPr lang="sk-SK" b="1" dirty="0" err="1"/>
              <a:t>us</a:t>
            </a:r>
            <a:r>
              <a:rPr lang="sk-SK" b="1" dirty="0"/>
              <a:t>.</a:t>
            </a:r>
          </a:p>
          <a:p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think</a:t>
            </a:r>
            <a:r>
              <a:rPr lang="sk-SK" dirty="0"/>
              <a:t> in step-by-step </a:t>
            </a:r>
            <a:r>
              <a:rPr lang="sk-SK" dirty="0" err="1"/>
              <a:t>terms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(</a:t>
            </a:r>
            <a:r>
              <a:rPr lang="sk-SK" dirty="0" err="1"/>
              <a:t>callbacks</a:t>
            </a:r>
            <a:r>
              <a:rPr lang="sk-SK" dirty="0"/>
              <a:t>) </a:t>
            </a:r>
            <a:r>
              <a:rPr lang="sk-SK" dirty="0" err="1"/>
              <a:t>available</a:t>
            </a:r>
            <a:r>
              <a:rPr lang="sk-SK" dirty="0"/>
              <a:t> to </a:t>
            </a:r>
            <a:r>
              <a:rPr lang="sk-SK" dirty="0" err="1"/>
              <a:t>us</a:t>
            </a:r>
            <a:r>
              <a:rPr lang="sk-SK" dirty="0"/>
              <a:t> in </a:t>
            </a:r>
            <a:r>
              <a:rPr lang="sk-SK" dirty="0" err="1"/>
              <a:t>code</a:t>
            </a:r>
            <a:r>
              <a:rPr lang="sk-SK" dirty="0"/>
              <a:t>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in a step-by-step </a:t>
            </a:r>
            <a:r>
              <a:rPr lang="sk-SK" dirty="0" err="1"/>
              <a:t>fashion</a:t>
            </a:r>
            <a:r>
              <a:rPr lang="sk-SK" dirty="0"/>
              <a:t>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move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to </a:t>
            </a:r>
            <a:r>
              <a:rPr lang="sk-SK" dirty="0" err="1"/>
              <a:t>asynchronous</a:t>
            </a:r>
            <a:r>
              <a:rPr lang="sk-SK" dirty="0"/>
              <a:t>.</a:t>
            </a:r>
          </a:p>
          <a:p>
            <a:r>
              <a:rPr lang="sk-SK" dirty="0"/>
              <a:t>And </a:t>
            </a:r>
            <a:r>
              <a:rPr lang="sk-SK" dirty="0" err="1"/>
              <a:t>that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why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so </a:t>
            </a:r>
            <a:r>
              <a:rPr lang="sk-SK" b="1" dirty="0" err="1"/>
              <a:t>hard</a:t>
            </a:r>
            <a:r>
              <a:rPr lang="sk-SK" b="1" dirty="0"/>
              <a:t> to </a:t>
            </a:r>
            <a:r>
              <a:rPr lang="sk-SK" b="1" dirty="0" err="1"/>
              <a:t>accurately</a:t>
            </a:r>
            <a:r>
              <a:rPr lang="sk-SK" b="1" dirty="0"/>
              <a:t> </a:t>
            </a:r>
            <a:r>
              <a:rPr lang="sk-SK" b="1" dirty="0" err="1"/>
              <a:t>author</a:t>
            </a:r>
            <a:r>
              <a:rPr lang="sk-SK" b="1" dirty="0"/>
              <a:t> and </a:t>
            </a:r>
            <a:r>
              <a:rPr lang="sk-SK" b="1" dirty="0" err="1"/>
              <a:t>reason</a:t>
            </a:r>
            <a:r>
              <a:rPr lang="sk-SK" b="1" dirty="0"/>
              <a:t> </a:t>
            </a:r>
            <a:r>
              <a:rPr lang="sk-SK" b="1" dirty="0" err="1"/>
              <a:t>about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JS </a:t>
            </a:r>
            <a:r>
              <a:rPr lang="sk-SK" b="1" dirty="0" err="1"/>
              <a:t>code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callbacks</a:t>
            </a:r>
            <a:r>
              <a:rPr lang="sk-SK" dirty="0"/>
              <a:t>: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brain</a:t>
            </a:r>
            <a:r>
              <a:rPr lang="sk-SK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A01D0-07B0-7F42-A2FD-FE17AACAC7B1}"/>
              </a:ext>
            </a:extLst>
          </p:cNvPr>
          <p:cNvSpPr/>
          <p:nvPr/>
        </p:nvSpPr>
        <p:spPr>
          <a:xfrm>
            <a:off x="838200" y="6308209"/>
            <a:ext cx="9635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>
                <a:hlinkClick r:id="rId2"/>
              </a:rPr>
              <a:t>https://github.com/getify/You-Dont-Know-JS/blob/master/async%20%26%20performance/ch2.md</a:t>
            </a:r>
            <a:endParaRPr lang="sk-SK" sz="1400" dirty="0"/>
          </a:p>
          <a:p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260199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091F-E542-DD4F-A482-FBC86050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Callbacks</a:t>
            </a:r>
            <a:r>
              <a:rPr lang="en-GB" dirty="0"/>
              <a:t> – </a:t>
            </a:r>
            <a:r>
              <a:rPr lang="en-GB" dirty="0" err="1"/>
              <a:t>odpoveď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tému</a:t>
            </a:r>
            <a:r>
              <a:rPr lang="en-GB" dirty="0"/>
              <a:t> </a:t>
            </a:r>
            <a:r>
              <a:rPr lang="en-GB" dirty="0" err="1"/>
              <a:t>sekvencneho</a:t>
            </a:r>
            <a:r>
              <a:rPr lang="en-GB" dirty="0"/>
              <a:t> </a:t>
            </a:r>
            <a:r>
              <a:rPr lang="en-GB" dirty="0" err="1"/>
              <a:t>kodu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46B3-7125-1F4E-A816-439C35BD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Getify</a:t>
            </a:r>
            <a:r>
              <a:rPr lang="sk-SK" dirty="0"/>
              <a:t>: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think</a:t>
            </a:r>
            <a:r>
              <a:rPr lang="sk-SK" dirty="0"/>
              <a:t> in step-by-step </a:t>
            </a:r>
            <a:r>
              <a:rPr lang="sk-SK" dirty="0" err="1"/>
              <a:t>terms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(</a:t>
            </a:r>
            <a:r>
              <a:rPr lang="sk-SK" dirty="0" err="1"/>
              <a:t>callbacks</a:t>
            </a:r>
            <a:r>
              <a:rPr lang="sk-SK" dirty="0"/>
              <a:t>) </a:t>
            </a:r>
            <a:r>
              <a:rPr lang="sk-SK" dirty="0" err="1"/>
              <a:t>available</a:t>
            </a:r>
            <a:r>
              <a:rPr lang="sk-SK" dirty="0"/>
              <a:t> to </a:t>
            </a:r>
            <a:r>
              <a:rPr lang="sk-SK" dirty="0" err="1"/>
              <a:t>us</a:t>
            </a:r>
            <a:r>
              <a:rPr lang="sk-SK" dirty="0"/>
              <a:t> in </a:t>
            </a:r>
            <a:r>
              <a:rPr lang="sk-SK" dirty="0" err="1"/>
              <a:t>code</a:t>
            </a:r>
            <a:r>
              <a:rPr lang="sk-SK" dirty="0"/>
              <a:t>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in a step-by-step </a:t>
            </a:r>
            <a:r>
              <a:rPr lang="sk-SK" dirty="0" err="1"/>
              <a:t>fashion</a:t>
            </a:r>
            <a:r>
              <a:rPr lang="sk-SK" dirty="0"/>
              <a:t>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move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to </a:t>
            </a:r>
            <a:r>
              <a:rPr lang="sk-SK" dirty="0" err="1"/>
              <a:t>asynchronous</a:t>
            </a:r>
            <a:r>
              <a:rPr lang="sk-SK" dirty="0"/>
              <a:t>.</a:t>
            </a:r>
          </a:p>
          <a:p>
            <a:endParaRPr lang="en-GB" b="1" dirty="0"/>
          </a:p>
          <a:p>
            <a:r>
              <a:rPr lang="en-GB" b="1" dirty="0"/>
              <a:t>Marcus</a:t>
            </a:r>
            <a:r>
              <a:rPr lang="en-GB" dirty="0"/>
              <a:t>: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prestan</a:t>
            </a:r>
            <a:r>
              <a:rPr lang="en-GB" dirty="0"/>
              <a:t> </a:t>
            </a:r>
            <a:r>
              <a:rPr lang="en-GB" dirty="0" err="1"/>
              <a:t>premyslat</a:t>
            </a:r>
            <a:r>
              <a:rPr lang="en-GB" dirty="0"/>
              <a:t> step-by-step a </a:t>
            </a:r>
            <a:r>
              <a:rPr lang="en-GB" dirty="0" err="1"/>
              <a:t>zacni</a:t>
            </a:r>
            <a:r>
              <a:rPr lang="en-GB" dirty="0"/>
              <a:t> </a:t>
            </a:r>
            <a:r>
              <a:rPr lang="en-GB" dirty="0" err="1"/>
              <a:t>rozmyslat</a:t>
            </a:r>
            <a:r>
              <a:rPr lang="en-GB" dirty="0"/>
              <a:t> </a:t>
            </a:r>
            <a:r>
              <a:rPr lang="en-GB" dirty="0" err="1"/>
              <a:t>deklarativne</a:t>
            </a:r>
            <a:r>
              <a:rPr lang="en-GB" dirty="0"/>
              <a:t>, v </a:t>
            </a:r>
            <a:r>
              <a:rPr lang="en-GB" dirty="0" err="1"/>
              <a:t>zmysle</a:t>
            </a:r>
            <a:r>
              <a:rPr lang="en-GB" dirty="0"/>
              <a:t> co </a:t>
            </a:r>
            <a:r>
              <a:rPr lang="en-GB" dirty="0" err="1"/>
              <a:t>na</a:t>
            </a:r>
            <a:r>
              <a:rPr lang="en-GB" dirty="0"/>
              <a:t> com </a:t>
            </a:r>
            <a:r>
              <a:rPr lang="en-GB" dirty="0" err="1"/>
              <a:t>zavisi</a:t>
            </a:r>
            <a:r>
              <a:rPr lang="en-GB" dirty="0"/>
              <a:t> a mas po </a:t>
            </a:r>
            <a:r>
              <a:rPr lang="en-GB" dirty="0" err="1"/>
              <a:t>probleme</a:t>
            </a:r>
            <a:r>
              <a:rPr lang="en-GB" dirty="0"/>
              <a:t>, vid async patterns co </a:t>
            </a:r>
            <a:r>
              <a:rPr lang="en-GB" dirty="0" err="1"/>
              <a:t>sme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ukazovali</a:t>
            </a:r>
            <a:r>
              <a:rPr lang="en-GB" dirty="0"/>
              <a:t>, ale </a:t>
            </a:r>
            <a:r>
              <a:rPr lang="en-GB" dirty="0" err="1"/>
              <a:t>jasne</a:t>
            </a:r>
            <a:r>
              <a:rPr lang="en-GB" dirty="0"/>
              <a:t> ze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kazdy</a:t>
            </a:r>
            <a:r>
              <a:rPr lang="en-GB" dirty="0"/>
              <a:t> problem je toto </a:t>
            </a:r>
            <a:r>
              <a:rPr lang="en-GB" dirty="0" err="1"/>
              <a:t>vhodne</a:t>
            </a:r>
            <a:r>
              <a:rPr lang="en-GB" dirty="0"/>
              <a:t> </a:t>
            </a:r>
            <a:r>
              <a:rPr lang="en-GB" dirty="0" err="1"/>
              <a:t>riesenie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69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5D41-CBDA-6A4F-A6D7-527F050A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hell</a:t>
            </a:r>
            <a:r>
              <a:rPr lang="sk-SK" dirty="0"/>
              <a:t> (čo to znamená </a:t>
            </a:r>
            <a:r>
              <a:rPr lang="sk-SK" b="1" dirty="0"/>
              <a:t>naozaj</a:t>
            </a:r>
            <a:r>
              <a:rPr lang="sk-S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F5CF-2814-4242-BC78-0A4BA671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/>
              <a:t>Toto sú podstatné problémy </a:t>
            </a:r>
            <a:r>
              <a:rPr lang="sk-SK" dirty="0" err="1"/>
              <a:t>callbackov</a:t>
            </a:r>
            <a:r>
              <a:rPr lang="sk-SK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order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sequential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sz="2600" dirty="0" err="1">
                <a:solidFill>
                  <a:srgbClr val="FF0000"/>
                </a:solidFill>
              </a:rPr>
              <a:t>with</a:t>
            </a:r>
            <a:r>
              <a:rPr lang="sk-SK" sz="2600" dirty="0">
                <a:solidFill>
                  <a:srgbClr val="FF0000"/>
                </a:solidFill>
              </a:rPr>
              <a:t> callback </a:t>
            </a:r>
            <a:r>
              <a:rPr lang="sk-SK" sz="2600" b="1" dirty="0">
                <a:solidFill>
                  <a:srgbClr val="FF0000"/>
                </a:solidFill>
              </a:rPr>
              <a:t>we </a:t>
            </a:r>
            <a:r>
              <a:rPr lang="sk-SK" sz="2600" b="1" i="1" dirty="0">
                <a:solidFill>
                  <a:srgbClr val="FF0000"/>
                </a:solidFill>
              </a:rPr>
              <a:t>trust</a:t>
            </a:r>
            <a:r>
              <a:rPr lang="sk-SK" sz="2600" b="1" dirty="0">
                <a:solidFill>
                  <a:srgbClr val="FF0000"/>
                </a:solidFill>
              </a:rPr>
              <a:t> the 3rd party</a:t>
            </a:r>
            <a:r>
              <a:rPr lang="sk-SK" sz="2600" dirty="0">
                <a:solidFill>
                  <a:srgbClr val="FF0000"/>
                </a:solidFill>
              </a:rPr>
              <a:t> (the one who calls our function) to</a:t>
            </a:r>
          </a:p>
          <a:p>
            <a:pPr marL="914400" lvl="1" indent="-457200">
              <a:buFont typeface="+mj-lt"/>
              <a:buAutoNum type="alphaUcPeriod"/>
            </a:pPr>
            <a:r>
              <a:rPr lang="sk-SK" sz="2600" dirty="0">
                <a:solidFill>
                  <a:srgbClr val="FF0000"/>
                </a:solidFill>
              </a:rPr>
              <a:t>call us </a:t>
            </a:r>
            <a:r>
              <a:rPr lang="sk-SK" sz="2600" b="1" dirty="0">
                <a:solidFill>
                  <a:srgbClr val="FF0000"/>
                </a:solidFill>
              </a:rPr>
              <a:t>only once </a:t>
            </a:r>
            <a:endParaRPr lang="en-US" sz="2600" dirty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UcPeriod"/>
            </a:pPr>
            <a:r>
              <a:rPr lang="sk-SK" sz="2600" dirty="0"/>
              <a:t>but it can call us </a:t>
            </a:r>
            <a:r>
              <a:rPr lang="sk-SK" sz="2600" b="1" dirty="0"/>
              <a:t>multiple times, </a:t>
            </a:r>
            <a:endParaRPr lang="en-US" sz="2600" b="1" dirty="0"/>
          </a:p>
          <a:p>
            <a:pPr marL="1371600" lvl="2" indent="-457200">
              <a:buFont typeface="+mj-lt"/>
              <a:buAutoNum type="alphaUcPeriod"/>
            </a:pPr>
            <a:r>
              <a:rPr lang="sk-SK" sz="2600" dirty="0"/>
              <a:t>or </a:t>
            </a:r>
            <a:r>
              <a:rPr lang="sk-SK" sz="2600" b="1" dirty="0"/>
              <a:t>not at all</a:t>
            </a:r>
          </a:p>
          <a:p>
            <a:pPr marL="914400" lvl="1" indent="-457200">
              <a:buFont typeface="+mj-lt"/>
              <a:buAutoNum type="alphaUcPeriod"/>
            </a:pPr>
            <a:r>
              <a:rPr lang="sk-SK" sz="2600" dirty="0">
                <a:solidFill>
                  <a:srgbClr val="FF0000"/>
                </a:solidFill>
              </a:rPr>
              <a:t>call us </a:t>
            </a:r>
            <a:r>
              <a:rPr lang="sk-SK" sz="2600" b="1" dirty="0">
                <a:solidFill>
                  <a:srgbClr val="FF0000"/>
                </a:solidFill>
              </a:rPr>
              <a:t>in the async or sync</a:t>
            </a:r>
            <a:r>
              <a:rPr lang="sk-SK" sz="2600" dirty="0">
                <a:solidFill>
                  <a:srgbClr val="FF0000"/>
                </a:solidFill>
              </a:rPr>
              <a:t> </a:t>
            </a:r>
            <a:r>
              <a:rPr lang="sk-SK" sz="2600" dirty="0" err="1">
                <a:solidFill>
                  <a:srgbClr val="FF0000"/>
                </a:solidFill>
              </a:rPr>
              <a:t>fashion</a:t>
            </a:r>
            <a:r>
              <a:rPr lang="en-US" sz="2600" dirty="0">
                <a:solidFill>
                  <a:srgbClr val="FF0000"/>
                </a:solidFill>
              </a:rPr>
              <a:t>,</a:t>
            </a:r>
            <a:r>
              <a:rPr lang="sk-SK" sz="2600" dirty="0">
                <a:solidFill>
                  <a:srgbClr val="FF0000"/>
                </a:solidFill>
              </a:rPr>
              <a:t> </a:t>
            </a:r>
            <a:r>
              <a:rPr lang="sk-SK" sz="2600" dirty="0" err="1"/>
              <a:t>but</a:t>
            </a:r>
            <a:r>
              <a:rPr lang="sk-SK" sz="2600" dirty="0"/>
              <a:t> </a:t>
            </a:r>
            <a:r>
              <a:rPr lang="sk-SK" sz="2600" dirty="0" err="1"/>
              <a:t>it</a:t>
            </a:r>
            <a:r>
              <a:rPr lang="sk-SK" sz="2600" dirty="0"/>
              <a:t> </a:t>
            </a:r>
            <a:r>
              <a:rPr lang="sk-SK" sz="2600" dirty="0" err="1"/>
              <a:t>can</a:t>
            </a:r>
            <a:r>
              <a:rPr lang="sk-SK" sz="2600" dirty="0"/>
              <a:t> </a:t>
            </a:r>
            <a:r>
              <a:rPr lang="sk-SK" sz="2600" dirty="0" err="1"/>
              <a:t>call</a:t>
            </a:r>
            <a:r>
              <a:rPr lang="sk-SK" sz="2600" dirty="0"/>
              <a:t> </a:t>
            </a:r>
            <a:r>
              <a:rPr lang="sk-SK" sz="2600" dirty="0" err="1"/>
              <a:t>us</a:t>
            </a:r>
            <a:r>
              <a:rPr lang="sk-SK" sz="2600" dirty="0"/>
              <a:t> </a:t>
            </a:r>
            <a:r>
              <a:rPr lang="sk-SK" sz="2600" dirty="0" err="1"/>
              <a:t>sy</a:t>
            </a:r>
            <a:r>
              <a:rPr lang="en-US" sz="2600" dirty="0"/>
              <a:t>n</a:t>
            </a:r>
            <a:r>
              <a:rPr lang="sk-SK" sz="2600" dirty="0"/>
              <a:t>c one time and async second time 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hardcoded</a:t>
            </a:r>
            <a:r>
              <a:rPr lang="sk-SK" dirty="0"/>
              <a:t> continuations (names of next functions)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error handling paths</a:t>
            </a:r>
            <a:r>
              <a:rPr lang="en-US" dirty="0"/>
              <a:t> complicate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error handling of sync parts of </a:t>
            </a:r>
            <a:r>
              <a:rPr lang="en-US" dirty="0" err="1">
                <a:solidFill>
                  <a:srgbClr val="FF0000"/>
                </a:solidFill>
              </a:rPr>
              <a:t>async</a:t>
            </a:r>
            <a:r>
              <a:rPr lang="en-US" dirty="0">
                <a:solidFill>
                  <a:srgbClr val="FF0000"/>
                </a:solidFill>
              </a:rPr>
              <a:t>. functions (</a:t>
            </a:r>
            <a:r>
              <a:rPr lang="en-US" dirty="0" err="1">
                <a:solidFill>
                  <a:srgbClr val="FF0000"/>
                </a:solidFill>
              </a:rPr>
              <a:t>writeFile</a:t>
            </a:r>
            <a:r>
              <a:rPr lang="en-US" dirty="0">
                <a:solidFill>
                  <a:srgbClr val="FF0000"/>
                </a:solidFill>
              </a:rPr>
              <a:t> and encoding)</a:t>
            </a:r>
            <a:endParaRPr lang="sk-SK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cluttered code </a:t>
            </a:r>
            <a:r>
              <a:rPr lang="sk-SK" i="1" dirty="0"/>
              <a:t>hard to reason</a:t>
            </a:r>
            <a:r>
              <a:rPr lang="sk-SK" dirty="0"/>
              <a:t> about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... indentation ... is just side effect not helping previous </a:t>
            </a:r>
            <a:r>
              <a:rPr lang="sk-SK" dirty="0" err="1"/>
              <a:t>real</a:t>
            </a:r>
            <a:r>
              <a:rPr lang="sk-SK" dirty="0"/>
              <a:t> </a:t>
            </a:r>
            <a:r>
              <a:rPr lang="sk-SK" dirty="0" err="1"/>
              <a:t>problems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.....</a:t>
            </a:r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173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6999"/>
            <a:ext cx="10515600" cy="1325563"/>
          </a:xfrm>
        </p:spPr>
        <p:txBody>
          <a:bodyPr/>
          <a:lstStyle/>
          <a:p>
            <a:r>
              <a:rPr lang="sk-SK" dirty="0"/>
              <a:t>(1) Poradie kódu a poradie vykonávania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BB0-AED8-4743-A766-6DC6D8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46535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dirty="0"/>
              <a:t>Zo syntaxe zápisu usudzujeme, že </a:t>
            </a:r>
          </a:p>
          <a:p>
            <a:r>
              <a:rPr lang="sk-SK" b="1" dirty="0"/>
              <a:t>a, c </a:t>
            </a:r>
            <a:r>
              <a:rPr lang="sk-SK" dirty="0"/>
              <a:t>		sú </a:t>
            </a:r>
            <a:r>
              <a:rPr lang="sk-SK" b="1" dirty="0" err="1"/>
              <a:t>async</a:t>
            </a:r>
            <a:r>
              <a:rPr lang="sk-SK" dirty="0"/>
              <a:t> funkcie</a:t>
            </a:r>
          </a:p>
          <a:p>
            <a:r>
              <a:rPr lang="sk-SK" b="1" dirty="0" err="1"/>
              <a:t>b,d,e</a:t>
            </a:r>
            <a:r>
              <a:rPr lang="sk-SK" b="1" dirty="0"/>
              <a:t> </a:t>
            </a:r>
            <a:r>
              <a:rPr lang="sk-SK" dirty="0"/>
              <a:t>	sú </a:t>
            </a:r>
            <a:r>
              <a:rPr lang="sk-SK" b="1" dirty="0" err="1"/>
              <a:t>sync</a:t>
            </a:r>
            <a:r>
              <a:rPr lang="sk-SK" dirty="0"/>
              <a:t> funkcie</a:t>
            </a:r>
          </a:p>
          <a:p>
            <a:pPr lvl="1"/>
            <a:endParaRPr lang="sk-SK" dirty="0"/>
          </a:p>
          <a:p>
            <a:pPr marL="0" indent="0">
              <a:buNone/>
            </a:pPr>
            <a:r>
              <a:rPr lang="sk-SK" dirty="0"/>
              <a:t>Poradie vykonania bude potom:</a:t>
            </a:r>
          </a:p>
          <a:p>
            <a:endParaRPr lang="sk-SK" dirty="0"/>
          </a:p>
          <a:p>
            <a:pPr marL="0" indent="0" algn="ctr">
              <a:buNone/>
            </a:pPr>
            <a:r>
              <a:rPr lang="sk-SK" sz="5200" b="1" dirty="0"/>
              <a:t>a, f, b, c, </a:t>
            </a:r>
            <a:r>
              <a:rPr lang="en-US" sz="5200" b="1" dirty="0"/>
              <a:t>e</a:t>
            </a:r>
            <a:r>
              <a:rPr lang="sk-SK" sz="5200" b="1" dirty="0"/>
              <a:t>, </a:t>
            </a:r>
            <a:r>
              <a:rPr lang="en-US" sz="5200" b="1" dirty="0"/>
              <a:t>d</a:t>
            </a:r>
            <a:endParaRPr lang="sk-SK" sz="5200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Čo nezodpovedá poradiu zápisu v kóde, čo komplikuje čítanie a analýzu kódu.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(1) Poradie kódu a poradie vykonávania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05C3C9-575D-4E40-8C86-AD9480F5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028" y="3500789"/>
            <a:ext cx="5516734" cy="2597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5142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order</a:t>
            </a:r>
            <a:r>
              <a:rPr lang="sk-SK" dirty="0"/>
              <a:t>-*.</a:t>
            </a:r>
            <a:r>
              <a:rPr lang="sk-SK" dirty="0" err="1"/>
              <a:t>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2"/>
            <a:ext cx="5336129" cy="19046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/>
              <a:t>Zo </a:t>
            </a:r>
            <a:r>
              <a:rPr lang="sk-SK" dirty="0" err="1"/>
              <a:t>synaxe</a:t>
            </a:r>
            <a:r>
              <a:rPr lang="sk-SK" dirty="0"/>
              <a:t> zápisu len usudzujeme, že </a:t>
            </a:r>
          </a:p>
          <a:p>
            <a:r>
              <a:rPr lang="sk-SK" dirty="0"/>
              <a:t>a, c 		sú </a:t>
            </a:r>
            <a:r>
              <a:rPr lang="sk-SK" dirty="0" err="1"/>
              <a:t>async</a:t>
            </a:r>
            <a:r>
              <a:rPr lang="sk-SK" dirty="0"/>
              <a:t> funkcie</a:t>
            </a:r>
          </a:p>
          <a:p>
            <a:r>
              <a:rPr lang="sk-SK" dirty="0" err="1"/>
              <a:t>b,d,e</a:t>
            </a:r>
            <a:r>
              <a:rPr lang="sk-SK" dirty="0"/>
              <a:t> 		sú </a:t>
            </a:r>
            <a:r>
              <a:rPr lang="sk-SK" dirty="0" err="1"/>
              <a:t>sync</a:t>
            </a:r>
            <a:r>
              <a:rPr lang="sk-SK" dirty="0"/>
              <a:t> funkcie</a:t>
            </a:r>
          </a:p>
          <a:p>
            <a:pPr marL="0" indent="0">
              <a:buNone/>
            </a:pPr>
            <a:r>
              <a:rPr lang="sk-SK" dirty="0"/>
              <a:t>Čo ak to tak </a:t>
            </a:r>
            <a:r>
              <a:rPr lang="sk-SK" b="1" dirty="0"/>
              <a:t>nie je ? </a:t>
            </a:r>
            <a:r>
              <a:rPr lang="sk-SK" dirty="0"/>
              <a:t>čo aj je jedna z nich synchrónna , alebo obe ? dostaneme iné poradie: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253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(2A) Počet zavolaní </a:t>
            </a:r>
            <a:r>
              <a:rPr lang="sk-SK" dirty="0" err="1"/>
              <a:t>callback</a:t>
            </a:r>
            <a:r>
              <a:rPr lang="sk-SK" dirty="0"/>
              <a:t>-u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5531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order-times.js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29591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/>
              <a:t>Pri </a:t>
            </a:r>
            <a:r>
              <a:rPr lang="sk-SK" dirty="0" err="1"/>
              <a:t>callbackoch</a:t>
            </a:r>
            <a:r>
              <a:rPr lang="sk-SK" dirty="0"/>
              <a:t> sa spoliehame, na autora knižnice, že náš </a:t>
            </a:r>
            <a:r>
              <a:rPr lang="sk-SK" dirty="0" err="1"/>
              <a:t>cb</a:t>
            </a:r>
            <a:r>
              <a:rPr lang="sk-SK" dirty="0"/>
              <a:t> zavolá práve raz, ale to nemusí byť pravda, môže nás zavolať viackrát (by design alebo “lebo </a:t>
            </a:r>
            <a:r>
              <a:rPr lang="sk-SK" dirty="0" err="1"/>
              <a:t>bug</a:t>
            </a:r>
            <a:r>
              <a:rPr lang="sk-SK" dirty="0"/>
              <a:t>“),  </a:t>
            </a:r>
          </a:p>
          <a:p>
            <a:pPr marL="0" indent="0">
              <a:buNone/>
            </a:pPr>
            <a:r>
              <a:rPr lang="sk-SK" dirty="0"/>
              <a:t>a() - je implementovaná „zle“ a niekedy zavolá </a:t>
            </a:r>
            <a:r>
              <a:rPr lang="sk-SK" dirty="0" err="1"/>
              <a:t>callback</a:t>
            </a:r>
            <a:r>
              <a:rPr lang="sk-SK" dirty="0"/>
              <a:t> raz, inokedy dva razy</a:t>
            </a:r>
          </a:p>
          <a:p>
            <a:pPr marL="0" indent="0">
              <a:buNone/>
            </a:pPr>
            <a:r>
              <a:rPr lang="sk-SK" dirty="0"/>
              <a:t>b() – zase niekedy nezavolá </a:t>
            </a:r>
            <a:r>
              <a:rPr lang="sk-SK" dirty="0" err="1"/>
              <a:t>cb</a:t>
            </a:r>
            <a:r>
              <a:rPr lang="sk-SK" dirty="0"/>
              <a:t> vôbec 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CF3C6-4934-8443-9679-BAD2DC611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7" y="4411663"/>
            <a:ext cx="45593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(2B) niekedy </a:t>
            </a:r>
            <a:r>
              <a:rPr lang="sk-SK" dirty="0" err="1"/>
              <a:t>async</a:t>
            </a:r>
            <a:r>
              <a:rPr lang="sk-SK" dirty="0"/>
              <a:t>, niekedy </a:t>
            </a:r>
            <a:r>
              <a:rPr lang="sk-SK" dirty="0" err="1"/>
              <a:t>sync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5531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order-times.js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21577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dirty="0"/>
              <a:t>Zo syntaxe zápisu len usudzujeme, že a(), c() sú </a:t>
            </a:r>
            <a:r>
              <a:rPr lang="sk-SK" dirty="0" err="1"/>
              <a:t>async</a:t>
            </a:r>
            <a:r>
              <a:rPr lang="sk-SK" dirty="0"/>
              <a:t> funkcie</a:t>
            </a:r>
          </a:p>
          <a:p>
            <a:pPr marL="0" indent="0">
              <a:buNone/>
            </a:pPr>
            <a:r>
              <a:rPr lang="sk-SK" dirty="0"/>
              <a:t>Ale čo ak autor kódu implementoval volanie </a:t>
            </a:r>
            <a:r>
              <a:rPr lang="sk-SK" dirty="0" err="1"/>
              <a:t>cb</a:t>
            </a:r>
            <a:r>
              <a:rPr lang="sk-SK" dirty="0"/>
              <a:t> raz </a:t>
            </a:r>
            <a:r>
              <a:rPr lang="sk-SK" dirty="0" err="1"/>
              <a:t>async</a:t>
            </a:r>
            <a:r>
              <a:rPr lang="sk-SK" dirty="0"/>
              <a:t> a raz </a:t>
            </a:r>
            <a:r>
              <a:rPr lang="sk-SK" dirty="0" err="1"/>
              <a:t>sync</a:t>
            </a:r>
            <a:r>
              <a:rPr lang="sk-SK" dirty="0"/>
              <a:t> spôsobom ?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b="1" dirty="0"/>
              <a:t>Prečo by to robil ?</a:t>
            </a:r>
            <a:r>
              <a:rPr lang="sk-SK" dirty="0"/>
              <a:t> </a:t>
            </a:r>
          </a:p>
          <a:p>
            <a:pPr marL="0" indent="0">
              <a:buNone/>
            </a:pPr>
            <a:r>
              <a:rPr lang="sk-SK" dirty="0" err="1"/>
              <a:t>napr</a:t>
            </a:r>
            <a:r>
              <a:rPr lang="sk-SK" dirty="0"/>
              <a:t>: </a:t>
            </a:r>
            <a:r>
              <a:rPr lang="sk-SK" dirty="0" err="1"/>
              <a:t>caching</a:t>
            </a:r>
            <a:r>
              <a:rPr lang="sk-SK" dirty="0"/>
              <a:t> v nasledovnom príklade: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833F5-0E8F-B440-AA33-590F662D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7" y="3739666"/>
            <a:ext cx="5249900" cy="23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7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(2B) niekedy </a:t>
            </a:r>
            <a:r>
              <a:rPr lang="sk-SK" dirty="0" err="1"/>
              <a:t>async</a:t>
            </a:r>
            <a:r>
              <a:rPr lang="sk-SK" dirty="0"/>
              <a:t>, niekedy </a:t>
            </a:r>
            <a:r>
              <a:rPr lang="sk-SK" dirty="0" err="1"/>
              <a:t>sync</a:t>
            </a:r>
            <a:endParaRPr lang="sk-S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605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sometimes-async.js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4855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prečo je “niekedy </a:t>
            </a:r>
            <a:r>
              <a:rPr lang="sk-SK" dirty="0" err="1"/>
              <a:t>sync</a:t>
            </a:r>
            <a:r>
              <a:rPr lang="sk-SK" dirty="0"/>
              <a:t>/</a:t>
            </a:r>
            <a:r>
              <a:rPr lang="sk-SK" dirty="0" err="1"/>
              <a:t>async</a:t>
            </a:r>
            <a:r>
              <a:rPr lang="sk-SK" dirty="0"/>
              <a:t>“ funkcia problém (ozaj v skratke):</a:t>
            </a:r>
          </a:p>
          <a:p>
            <a:r>
              <a:rPr lang="sk-SK" dirty="0"/>
              <a:t>nemôžte sa spoľahnúť na poradie (viď predošlý príklad)</a:t>
            </a:r>
          </a:p>
          <a:p>
            <a:pPr lvl="1"/>
            <a:r>
              <a:rPr lang="sk-SK" dirty="0" err="1"/>
              <a:t>b,c,e</a:t>
            </a:r>
            <a:r>
              <a:rPr lang="sk-SK" dirty="0"/>
              <a:t>  .... </a:t>
            </a:r>
            <a:r>
              <a:rPr lang="sk-SK" dirty="0" err="1"/>
              <a:t>e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</a:t>
            </a:r>
          </a:p>
          <a:p>
            <a:pPr lvl="1"/>
            <a:r>
              <a:rPr lang="sk-SK" dirty="0" err="1"/>
              <a:t>b,c,d,e</a:t>
            </a:r>
            <a:endParaRPr lang="sk-SK" dirty="0"/>
          </a:p>
          <a:p>
            <a:r>
              <a:rPr lang="sk-SK" dirty="0"/>
              <a:t>Maximum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stack</a:t>
            </a:r>
            <a:r>
              <a:rPr lang="sk-SK" dirty="0"/>
              <a:t> </a:t>
            </a:r>
            <a:r>
              <a:rPr lang="sk-SK" dirty="0" err="1"/>
              <a:t>size</a:t>
            </a:r>
            <a:r>
              <a:rPr lang="sk-SK" dirty="0"/>
              <a:t> </a:t>
            </a:r>
            <a:r>
              <a:rPr lang="sk-SK" dirty="0" err="1"/>
              <a:t>exceeded</a:t>
            </a:r>
            <a:endParaRPr lang="sk-SK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833F5-0E8F-B440-AA33-590F662D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23" y="1452561"/>
            <a:ext cx="5249900" cy="2366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EB375D-570E-E640-899C-13B37AFF9D50}"/>
              </a:ext>
            </a:extLst>
          </p:cNvPr>
          <p:cNvSpPr/>
          <p:nvPr/>
        </p:nvSpPr>
        <p:spPr>
          <a:xfrm>
            <a:off x="6190357" y="46923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>
                <a:hlinkClick r:id="rId3"/>
              </a:rPr>
              <a:t>http://blog.izs.me/post/59142742143/designing-apis-for-asynchrony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4"/>
              </a:rPr>
              <a:t>https://blog.ometer.com/2011/07/24/callbacks-synchronous-and-asynchronous/</a:t>
            </a:r>
            <a:endParaRPr lang="sk-SK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822A67F2-8310-BE4A-A039-970834BFE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98" y="4692382"/>
            <a:ext cx="5732378" cy="120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7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FC5C-D7A4-EA44-B27C-2CAB4599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Riešenia: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9EE9B-ED18-D343-A731-CA3330C8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/>
              <a:t>(2AA) </a:t>
            </a:r>
            <a:r>
              <a:rPr lang="sk-SK" b="1" dirty="0" err="1"/>
              <a:t>cb</a:t>
            </a:r>
            <a:r>
              <a:rPr lang="sk-SK" b="1" dirty="0"/>
              <a:t> </a:t>
            </a:r>
            <a:r>
              <a:rPr lang="sk-SK" b="1" dirty="0" err="1"/>
              <a:t>called</a:t>
            </a:r>
            <a:r>
              <a:rPr lang="sk-SK" b="1" dirty="0"/>
              <a:t> </a:t>
            </a:r>
            <a:r>
              <a:rPr lang="sk-SK" b="1" dirty="0" err="1"/>
              <a:t>multiple</a:t>
            </a:r>
            <a:r>
              <a:rPr lang="sk-SK" b="1" dirty="0"/>
              <a:t> </a:t>
            </a:r>
            <a:r>
              <a:rPr lang="sk-SK" b="1" dirty="0" err="1"/>
              <a:t>times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TODO: naštudovať, vymyslieť</a:t>
            </a:r>
          </a:p>
          <a:p>
            <a:pPr marL="0" indent="0">
              <a:buNone/>
            </a:pPr>
            <a:r>
              <a:rPr lang="sk-SK" b="1" dirty="0"/>
              <a:t>(2AB) </a:t>
            </a:r>
            <a:r>
              <a:rPr lang="sk-SK" b="1" dirty="0" err="1"/>
              <a:t>cb</a:t>
            </a:r>
            <a:r>
              <a:rPr lang="sk-SK" b="1" dirty="0"/>
              <a:t> never </a:t>
            </a:r>
            <a:r>
              <a:rPr lang="sk-SK" b="1" dirty="0" err="1"/>
              <a:t>called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async.timeout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pPr marL="0" indent="0">
              <a:buNone/>
            </a:pPr>
            <a:r>
              <a:rPr lang="sk-SK" b="1" dirty="0"/>
              <a:t>(3) </a:t>
            </a:r>
            <a:r>
              <a:rPr lang="sk-SK" b="1" dirty="0" err="1"/>
              <a:t>cb</a:t>
            </a:r>
            <a:r>
              <a:rPr lang="sk-SK" b="1" dirty="0"/>
              <a:t> </a:t>
            </a:r>
            <a:r>
              <a:rPr lang="sk-SK" b="1" dirty="0" err="1"/>
              <a:t>called</a:t>
            </a:r>
            <a:r>
              <a:rPr lang="sk-SK" b="1" dirty="0"/>
              <a:t> </a:t>
            </a:r>
            <a:r>
              <a:rPr lang="sk-SK" b="1" dirty="0" err="1"/>
              <a:t>sometimes</a:t>
            </a:r>
            <a:r>
              <a:rPr lang="sk-SK" b="1" dirty="0"/>
              <a:t> in </a:t>
            </a:r>
            <a:r>
              <a:rPr lang="sk-SK" b="1" dirty="0" err="1"/>
              <a:t>sync</a:t>
            </a:r>
            <a:r>
              <a:rPr lang="sk-SK" b="1" dirty="0"/>
              <a:t> </a:t>
            </a:r>
            <a:r>
              <a:rPr lang="sk-SK" b="1" dirty="0" err="1"/>
              <a:t>sometimes</a:t>
            </a:r>
            <a:r>
              <a:rPr lang="sk-SK" b="1" dirty="0"/>
              <a:t> in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fashion</a:t>
            </a:r>
            <a:r>
              <a:rPr lang="sk-SK" b="1" dirty="0"/>
              <a:t>: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Do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produce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sync</a:t>
            </a:r>
            <a:r>
              <a:rPr lang="sk-SK" dirty="0"/>
              <a:t>,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consuming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async.ensureAsync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79753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4252646-9886-D549-ACCC-11D8C10F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763" y="5044922"/>
            <a:ext cx="4023800" cy="1447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411EA-B027-D942-BAB4-E82547C1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5044922"/>
            <a:ext cx="4281632" cy="1447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B377C5-3012-944D-BC8E-23BC8831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2763195"/>
            <a:ext cx="4281632" cy="2143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DADED-8710-2240-B856-CEB05DBC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3625285" cy="1818005"/>
          </a:xfrm>
        </p:spPr>
        <p:txBody>
          <a:bodyPr>
            <a:normAutofit/>
          </a:bodyPr>
          <a:lstStyle/>
          <a:p>
            <a:r>
              <a:rPr lang="sk-SK" dirty="0" err="1"/>
              <a:t>solutions</a:t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ensureAsync</a:t>
            </a:r>
            <a:r>
              <a:rPr lang="sk-SK" sz="2400" dirty="0"/>
              <a:t> and </a:t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timeout</a:t>
            </a:r>
            <a:br>
              <a:rPr lang="sk-SK" sz="2400" b="1" dirty="0"/>
            </a:br>
            <a:r>
              <a:rPr lang="sk-SK" sz="2400" dirty="0" err="1"/>
              <a:t>once</a:t>
            </a:r>
            <a:r>
              <a:rPr lang="sk-SK" sz="2400" dirty="0"/>
              <a:t>: </a:t>
            </a:r>
            <a:r>
              <a:rPr lang="sk-SK" sz="2400" b="1" dirty="0"/>
              <a:t>TODO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228EF-F1C4-C047-882E-F1211C497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607" y="2763195"/>
            <a:ext cx="2951018" cy="2134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4C8D1-35A2-E240-9191-BEC3948B3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183" y="365125"/>
            <a:ext cx="4281633" cy="2129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9610F-825D-4E4A-B0CC-F411C7C93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763" y="2777050"/>
            <a:ext cx="4023800" cy="2129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E62AB-4923-594A-AB19-B85B15D4F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608" y="5044921"/>
            <a:ext cx="3276702" cy="1296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46D4B3-1F3E-654E-944E-ACBC5DCFB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763" y="5044921"/>
            <a:ext cx="4023800" cy="8535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310" y="2651760"/>
            <a:ext cx="4709160" cy="3989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7078980" y="2651760"/>
            <a:ext cx="4709160" cy="39890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3899606" y="212060"/>
            <a:ext cx="4421434" cy="2301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814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F1BBC-0E36-DA42-B058-2CF3660E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History</a:t>
            </a:r>
            <a:r>
              <a:rPr lang="sk-SK" dirty="0"/>
              <a:t> of </a:t>
            </a:r>
            <a:r>
              <a:rPr lang="sk-SK" dirty="0" err="1"/>
              <a:t>async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CB30F-4656-D049-A9C4-46B1E634C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JS ako jazyk nemal žiadnu notáciu pre </a:t>
            </a:r>
            <a:r>
              <a:rPr lang="sk-SK" dirty="0" err="1"/>
              <a:t>asynchronicitu</a:t>
            </a:r>
            <a:endParaRPr lang="sk-SK" dirty="0"/>
          </a:p>
          <a:p>
            <a:r>
              <a:rPr lang="sk-SK" dirty="0" err="1"/>
              <a:t>Callback</a:t>
            </a:r>
            <a:r>
              <a:rPr lang="sk-SK" dirty="0"/>
              <a:t> bol fajn mechanizmus ako to zapísať syntakticky a čiastočne aj </a:t>
            </a:r>
            <a:r>
              <a:rPr lang="sk-SK" dirty="0" err="1"/>
              <a:t>semanticky</a:t>
            </a:r>
            <a:r>
              <a:rPr lang="sk-SK" dirty="0"/>
              <a:t> (všetko čo je </a:t>
            </a:r>
            <a:r>
              <a:rPr lang="sk-SK" dirty="0" err="1"/>
              <a:t>odtabované</a:t>
            </a:r>
            <a:r>
              <a:rPr lang="sk-SK" dirty="0"/>
              <a:t> je “LATER“)</a:t>
            </a:r>
          </a:p>
          <a:p>
            <a:r>
              <a:rPr lang="sk-SK" dirty="0" err="1"/>
              <a:t>Callback</a:t>
            </a:r>
            <a:r>
              <a:rPr lang="sk-SK" dirty="0"/>
              <a:t> ako taký ale nič nevraví o </a:t>
            </a:r>
            <a:r>
              <a:rPr lang="sk-SK" dirty="0" err="1"/>
              <a:t>asynchronicite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promises</a:t>
            </a:r>
            <a:r>
              <a:rPr lang="sk-SK" dirty="0"/>
              <a:t> (ako nezávislý štandard) potom ako súčasť ES</a:t>
            </a:r>
          </a:p>
          <a:p>
            <a:r>
              <a:rPr lang="sk-SK" dirty="0" err="1"/>
              <a:t>generatory</a:t>
            </a:r>
            <a:endParaRPr lang="sk-SK" dirty="0"/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r>
              <a:rPr lang="sk-SK" dirty="0"/>
              <a:t>  </a:t>
            </a:r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iterators</a:t>
            </a:r>
            <a:endParaRPr lang="sk-SK" dirty="0"/>
          </a:p>
          <a:p>
            <a:endParaRPr lang="sk-S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4431A-99B0-6C4B-B9E3-97B8DFE1EE28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54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A619-84F7-FA4D-9614-253E64AD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38A7-D07A-A14E-AAE1-A9DDF416B7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sync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 err="1"/>
              <a:t>callback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/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/>
              <a:t>promises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/>
              <a:t>async/await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</a:t>
            </a:r>
            <a:r>
              <a:rPr lang="en-GB" b="1" dirty="0"/>
              <a:t> iterators/generators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streaming, </a:t>
            </a:r>
            <a:r>
              <a:rPr lang="en-GB" b="1" dirty="0"/>
              <a:t>pipe,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FFF5E-80DB-E342-BE5B-651C038FFC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node.js</a:t>
            </a:r>
            <a:r>
              <a:rPr lang="en-GB" dirty="0"/>
              <a:t> core module </a:t>
            </a:r>
            <a:r>
              <a:rPr lang="en-GB" b="1" dirty="0"/>
              <a:t>fs </a:t>
            </a:r>
            <a:r>
              <a:rPr lang="en-GB" dirty="0"/>
              <a:t>is a good demo of all styles, it supports all of them, samples: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B6D94-D063-EC49-AE17-BF37D084D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47" y="3098800"/>
            <a:ext cx="3746500" cy="321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B23C80-D95F-3448-85BA-2F0D507AF69E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40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- </a:t>
            </a:r>
            <a:r>
              <a:rPr lang="sk-SK" dirty="0" err="1"/>
              <a:t>definitions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Pod </a:t>
            </a:r>
            <a:r>
              <a:rPr lang="sk-SK" b="1" dirty="0" err="1"/>
              <a:t>async</a:t>
            </a:r>
            <a:r>
              <a:rPr lang="sk-SK" b="1" dirty="0"/>
              <a:t> funkciou </a:t>
            </a:r>
            <a:r>
              <a:rPr lang="sk-SK" dirty="0"/>
              <a:t>budeme zjednodušenie rozumieť jednu z konštrukcií, ktorá nám umožní zapísať, že niečo sa deje </a:t>
            </a:r>
            <a:r>
              <a:rPr lang="sk-SK" b="1" dirty="0"/>
              <a:t>NOW</a:t>
            </a:r>
            <a:r>
              <a:rPr lang="sk-SK" dirty="0"/>
              <a:t> a potom </a:t>
            </a:r>
            <a:r>
              <a:rPr lang="sk-SK" b="1" dirty="0"/>
              <a:t>LATER</a:t>
            </a:r>
            <a:r>
              <a:rPr lang="sk-SK" dirty="0"/>
              <a:t>. V zásade existujú 3 možnosti ako je </a:t>
            </a:r>
            <a:r>
              <a:rPr lang="sk-SK" dirty="0" err="1"/>
              <a:t>async</a:t>
            </a:r>
            <a:r>
              <a:rPr lang="sk-SK" dirty="0"/>
              <a:t> funkcia implementovaná: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ES2017 </a:t>
            </a:r>
            <a:r>
              <a:rPr lang="sk-SK" dirty="0" err="1"/>
              <a:t>AsyncFunction</a:t>
            </a: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FFE3D-1635-4A46-9B60-7FCB54B1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20" y="1314485"/>
            <a:ext cx="5294877" cy="51783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8CB54E-3594-8B4B-82FB-D51E162B9EAC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8D59C9-5DCB-0A43-9071-267EC853824A}"/>
                  </a:ext>
                </a:extLst>
              </p14:cNvPr>
              <p14:cNvContentPartPr/>
              <p14:nvPr/>
            </p14:nvContentPartPr>
            <p14:xfrm>
              <a:off x="6166167" y="1215199"/>
              <a:ext cx="4930200" cy="1929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8D59C9-5DCB-0A43-9071-267EC85382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7527" y="1206199"/>
                <a:ext cx="4947840" cy="19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BA992A-214E-2D45-A72A-98A8820D0230}"/>
                  </a:ext>
                </a:extLst>
              </p14:cNvPr>
              <p14:cNvContentPartPr/>
              <p14:nvPr/>
            </p14:nvContentPartPr>
            <p14:xfrm>
              <a:off x="6838287" y="1169479"/>
              <a:ext cx="4674600" cy="120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BA992A-214E-2D45-A72A-98A8820D02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287" y="1160839"/>
                <a:ext cx="4692240" cy="12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74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- </a:t>
            </a:r>
            <a:r>
              <a:rPr lang="sk-SK" dirty="0" err="1"/>
              <a:t>usage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Podľa toho potom rôzne zapisujeme „</a:t>
            </a:r>
            <a:r>
              <a:rPr lang="sk-SK" b="1" dirty="0" err="1"/>
              <a:t>later</a:t>
            </a:r>
            <a:r>
              <a:rPr lang="sk-SK" dirty="0"/>
              <a:t>“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ES2017 </a:t>
            </a:r>
            <a:r>
              <a:rPr lang="sk-SK" dirty="0" err="1"/>
              <a:t>AsyncFunction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endParaRPr lang="sk-SK" dirty="0"/>
          </a:p>
          <a:p>
            <a:pPr marL="0" indent="0">
              <a:buNone/>
            </a:pPr>
            <a:r>
              <a:rPr lang="sk-SK" dirty="0"/>
              <a:t>Niektoré knižnice sú napísané štýlom A) iné B) iné podporujú A/B/C ..... Niektoré </a:t>
            </a:r>
            <a:r>
              <a:rPr lang="sk-SK" dirty="0" err="1"/>
              <a:t>runtimes</a:t>
            </a:r>
            <a:r>
              <a:rPr lang="sk-SK" dirty="0"/>
              <a:t> podporujú len A, niektoré A,B,C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7CC6FC-3A2D-7B46-A8B1-33508425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369" y="0"/>
            <a:ext cx="425604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0D5102-0EB2-214E-9722-00E240CA3427}"/>
              </a:ext>
            </a:extLst>
          </p:cNvPr>
          <p:cNvSpPr/>
          <p:nvPr/>
        </p:nvSpPr>
        <p:spPr>
          <a:xfrm>
            <a:off x="7284418" y="1117833"/>
            <a:ext cx="3188815" cy="13255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386A1F-6336-0A4A-BCFC-FA3989819F03}"/>
              </a:ext>
            </a:extLst>
          </p:cNvPr>
          <p:cNvSpPr/>
          <p:nvPr/>
        </p:nvSpPr>
        <p:spPr>
          <a:xfrm>
            <a:off x="7259329" y="3196106"/>
            <a:ext cx="3188815" cy="16650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4B769C-9AC0-D947-8379-945DF88C03E5}"/>
              </a:ext>
            </a:extLst>
          </p:cNvPr>
          <p:cNvSpPr/>
          <p:nvPr/>
        </p:nvSpPr>
        <p:spPr>
          <a:xfrm>
            <a:off x="7255146" y="5846163"/>
            <a:ext cx="3188816" cy="10094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F958B5-AC9D-7E40-AFA9-2C2B736F1670}"/>
              </a:ext>
            </a:extLst>
          </p:cNvPr>
          <p:cNvSpPr txBox="1"/>
          <p:nvPr/>
        </p:nvSpPr>
        <p:spPr>
          <a:xfrm>
            <a:off x="11316171" y="852263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rgbClr val="FF0000"/>
                </a:solidFill>
              </a:rPr>
              <a:t>1995-2020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934C79-DAEC-424E-9CFC-D69CA1FE9AE5}"/>
              </a:ext>
            </a:extLst>
          </p:cNvPr>
          <p:cNvSpPr txBox="1"/>
          <p:nvPr/>
        </p:nvSpPr>
        <p:spPr>
          <a:xfrm>
            <a:off x="11316171" y="2962839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chemeClr val="accent2"/>
                </a:solidFill>
              </a:rPr>
              <a:t>2010</a:t>
            </a:r>
          </a:p>
          <a:p>
            <a:r>
              <a:rPr lang="sk-SK" sz="1200" b="1" dirty="0">
                <a:solidFill>
                  <a:srgbClr val="FF0000"/>
                </a:solidFill>
              </a:rPr>
              <a:t>2015-2020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6586B-0ED5-8E4D-9EBF-6E0F49301357}"/>
              </a:ext>
            </a:extLst>
          </p:cNvPr>
          <p:cNvSpPr txBox="1"/>
          <p:nvPr/>
        </p:nvSpPr>
        <p:spPr>
          <a:xfrm>
            <a:off x="11316171" y="55560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rgbClr val="FF0000"/>
                </a:solidFill>
              </a:rPr>
              <a:t>2017-2020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1C671C-624C-4C4B-9ACF-CB27C3D73CF9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AF9E5D-1BA0-EA46-93C1-50410EDD095A}"/>
                  </a:ext>
                </a:extLst>
              </p14:cNvPr>
              <p14:cNvContentPartPr/>
              <p14:nvPr/>
            </p14:nvContentPartPr>
            <p14:xfrm>
              <a:off x="6749367" y="835039"/>
              <a:ext cx="3987720" cy="209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AF9E5D-1BA0-EA46-93C1-50410EDD09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0727" y="826399"/>
                <a:ext cx="4005360" cy="21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D7950E-09C9-2743-BECB-F2DFBE2783A3}"/>
                  </a:ext>
                </a:extLst>
              </p14:cNvPr>
              <p14:cNvContentPartPr/>
              <p14:nvPr/>
            </p14:nvContentPartPr>
            <p14:xfrm>
              <a:off x="7369647" y="486919"/>
              <a:ext cx="3421800" cy="116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D7950E-09C9-2743-BECB-F2DFBE2783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0647" y="477919"/>
                <a:ext cx="3439440" cy="11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7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sk-SK" sz="6600">
                <a:solidFill>
                  <a:srgbClr val="FFFFFF"/>
                </a:solidFill>
              </a:rPr>
              <a:t>Callbacks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975031-40D3-B645-80C0-6E0CF99F4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endParaRPr lang="sk-SK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5A42-2FD8-D542-987C-36C5666C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CE50-11B0-A941-8FDD-27C2B0F9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JS program </a:t>
            </a:r>
            <a:r>
              <a:rPr lang="sk-SK" dirty="0" err="1"/>
              <a:t>makes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response</a:t>
            </a:r>
            <a:r>
              <a:rPr lang="sk-SK" dirty="0"/>
              <a:t>" </a:t>
            </a:r>
            <a:r>
              <a:rPr lang="sk-SK" dirty="0" err="1"/>
              <a:t>code</a:t>
            </a:r>
            <a:r>
              <a:rPr lang="sk-SK" dirty="0"/>
              <a:t> in a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commonly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a "</a:t>
            </a:r>
            <a:r>
              <a:rPr lang="sk-SK" dirty="0" err="1"/>
              <a:t>callback</a:t>
            </a:r>
            <a:r>
              <a:rPr lang="sk-SK" dirty="0"/>
              <a:t>"), and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tells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"</a:t>
            </a:r>
            <a:r>
              <a:rPr lang="sk-SK" dirty="0" err="1"/>
              <a:t>Hey</a:t>
            </a:r>
            <a:r>
              <a:rPr lang="sk-SK" dirty="0"/>
              <a:t>, </a:t>
            </a:r>
            <a:r>
              <a:rPr lang="sk-SK" dirty="0" err="1"/>
              <a:t>I'm</a:t>
            </a:r>
            <a:r>
              <a:rPr lang="sk-SK" dirty="0"/>
              <a:t> </a:t>
            </a:r>
            <a:r>
              <a:rPr lang="sk-SK" dirty="0" err="1"/>
              <a:t>going</a:t>
            </a:r>
            <a:r>
              <a:rPr lang="sk-SK" dirty="0"/>
              <a:t> to </a:t>
            </a:r>
            <a:r>
              <a:rPr lang="sk-SK" dirty="0" err="1"/>
              <a:t>suspend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now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whenever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finish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, and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, </a:t>
            </a:r>
            <a:r>
              <a:rPr lang="sk-SK" dirty="0" err="1"/>
              <a:t>please</a:t>
            </a:r>
            <a:r>
              <a:rPr lang="sk-SK" dirty="0"/>
              <a:t> </a:t>
            </a:r>
            <a:r>
              <a:rPr lang="sk-SK" i="1" dirty="0" err="1"/>
              <a:t>call</a:t>
            </a:r>
            <a:r>
              <a:rPr lang="sk-SK" dirty="0"/>
              <a:t> 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 </a:t>
            </a:r>
            <a:r>
              <a:rPr lang="sk-SK" i="1" dirty="0" err="1"/>
              <a:t>back</a:t>
            </a:r>
            <a:r>
              <a:rPr lang="sk-SK" dirty="0"/>
              <a:t>.“ (@</a:t>
            </a:r>
            <a:r>
              <a:rPr lang="sk-SK" dirty="0" err="1"/>
              <a:t>getify</a:t>
            </a:r>
            <a:r>
              <a:rPr lang="sk-SK" dirty="0"/>
              <a:t>)</a:t>
            </a:r>
          </a:p>
          <a:p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0E6A04-9FB8-014A-AFAB-73B0334D5509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85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228E-8FF9-A545-ACE9-0797594D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580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D6D8-AA06-0145-8156-397FF4E43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080"/>
            <a:ext cx="10515600" cy="4351338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348EF-D89D-2445-87E3-C529EDEC1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7524"/>
            <a:ext cx="12192000" cy="616180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7DFECC-476C-854B-8430-BBFA271B6FEA}"/>
              </a:ext>
            </a:extLst>
          </p:cNvPr>
          <p:cNvCxnSpPr>
            <a:cxnSpLocks/>
          </p:cNvCxnSpPr>
          <p:nvPr/>
        </p:nvCxnSpPr>
        <p:spPr>
          <a:xfrm>
            <a:off x="1487838" y="2047951"/>
            <a:ext cx="418454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8A6A40-8ED0-694B-9B27-07393314B9E4}"/>
              </a:ext>
            </a:extLst>
          </p:cNvPr>
          <p:cNvCxnSpPr>
            <a:cxnSpLocks/>
          </p:cNvCxnSpPr>
          <p:nvPr/>
        </p:nvCxnSpPr>
        <p:spPr>
          <a:xfrm>
            <a:off x="7003943" y="2222817"/>
            <a:ext cx="249264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721ACB-3567-664E-B74D-A1C9E1565141}"/>
              </a:ext>
            </a:extLst>
          </p:cNvPr>
          <p:cNvCxnSpPr>
            <a:cxnSpLocks/>
          </p:cNvCxnSpPr>
          <p:nvPr/>
        </p:nvCxnSpPr>
        <p:spPr>
          <a:xfrm>
            <a:off x="9996406" y="2006812"/>
            <a:ext cx="444615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4DB93F-EE33-3443-B3B2-0C437A16F30C}"/>
              </a:ext>
            </a:extLst>
          </p:cNvPr>
          <p:cNvCxnSpPr>
            <a:cxnSpLocks/>
          </p:cNvCxnSpPr>
          <p:nvPr/>
        </p:nvCxnSpPr>
        <p:spPr>
          <a:xfrm>
            <a:off x="838200" y="2266730"/>
            <a:ext cx="696132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BC832A-8135-6148-BC08-487CCAEFD7A8}"/>
              </a:ext>
            </a:extLst>
          </p:cNvPr>
          <p:cNvCxnSpPr>
            <a:cxnSpLocks/>
          </p:cNvCxnSpPr>
          <p:nvPr/>
        </p:nvCxnSpPr>
        <p:spPr>
          <a:xfrm>
            <a:off x="8335504" y="1794519"/>
            <a:ext cx="393449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0893358-0BAF-874A-A3FF-28F770EC8959}"/>
              </a:ext>
            </a:extLst>
          </p:cNvPr>
          <p:cNvSpPr txBox="1">
            <a:spLocks/>
          </p:cNvSpPr>
          <p:nvPr/>
        </p:nvSpPr>
        <p:spPr>
          <a:xfrm>
            <a:off x="125278" y="-2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err="1"/>
              <a:t>Sync</a:t>
            </a:r>
            <a:r>
              <a:rPr lang="sk-SK" dirty="0"/>
              <a:t> /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side</a:t>
            </a:r>
            <a:r>
              <a:rPr lang="sk-SK" dirty="0"/>
              <a:t> by </a:t>
            </a:r>
            <a:r>
              <a:rPr lang="sk-SK" dirty="0" err="1"/>
              <a:t>side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978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(+ pozitíva)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DB8E-61F5-2147-9387-3E6541CE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callbacks</a:t>
            </a:r>
            <a:r>
              <a:rPr lang="sk-SK" dirty="0"/>
              <a:t> are by </a:t>
            </a:r>
            <a:r>
              <a:rPr lang="sk-SK" dirty="0" err="1"/>
              <a:t>far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common</a:t>
            </a:r>
            <a:r>
              <a:rPr lang="sk-SK" b="1" dirty="0"/>
              <a:t> </a:t>
            </a:r>
            <a:r>
              <a:rPr lang="sk-SK" b="1" dirty="0" err="1"/>
              <a:t>way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asynchronycity</a:t>
            </a:r>
            <a:r>
              <a:rPr lang="sk-SK" dirty="0"/>
              <a:t> in JS </a:t>
            </a:r>
            <a:r>
              <a:rPr lang="sk-SK" dirty="0" err="1"/>
              <a:t>programs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and </a:t>
            </a:r>
            <a:r>
              <a:rPr lang="sk-SK" dirty="0" err="1"/>
              <a:t>managed</a:t>
            </a:r>
            <a:endParaRPr lang="sk-SK" dirty="0"/>
          </a:p>
          <a:p>
            <a:r>
              <a:rPr lang="sk-SK" dirty="0" err="1"/>
              <a:t>Indeed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fundamental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pattern</a:t>
            </a:r>
            <a:r>
              <a:rPr lang="sk-SK" b="1" dirty="0"/>
              <a:t> </a:t>
            </a:r>
            <a:r>
              <a:rPr lang="sk-SK" dirty="0"/>
              <a:t>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language</a:t>
            </a:r>
            <a:endParaRPr lang="sk-SK" dirty="0"/>
          </a:p>
          <a:p>
            <a:r>
              <a:rPr lang="sk-SK" dirty="0" err="1"/>
              <a:t>Countless</a:t>
            </a:r>
            <a:r>
              <a:rPr lang="sk-SK" dirty="0"/>
              <a:t> JS </a:t>
            </a:r>
            <a:r>
              <a:rPr lang="sk-SK" dirty="0" err="1"/>
              <a:t>programs</a:t>
            </a:r>
            <a:r>
              <a:rPr lang="sk-SK" dirty="0"/>
              <a:t>, </a:t>
            </a:r>
            <a:r>
              <a:rPr lang="sk-SK" dirty="0" err="1"/>
              <a:t>even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b="1" dirty="0" err="1"/>
              <a:t>sophisticated</a:t>
            </a:r>
            <a:r>
              <a:rPr lang="sk-SK" dirty="0"/>
              <a:t> and </a:t>
            </a:r>
            <a:r>
              <a:rPr lang="sk-SK" b="1" dirty="0" err="1"/>
              <a:t>complex</a:t>
            </a:r>
            <a:r>
              <a:rPr lang="sk-SK" dirty="0"/>
              <a:t> </a:t>
            </a:r>
            <a:r>
              <a:rPr lang="sk-SK" dirty="0" err="1"/>
              <a:t>ones</a:t>
            </a:r>
            <a:r>
              <a:rPr lang="sk-SK" dirty="0"/>
              <a:t>,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</a:t>
            </a:r>
            <a:r>
              <a:rPr lang="sk-SK" dirty="0" err="1"/>
              <a:t>upon</a:t>
            </a:r>
            <a:r>
              <a:rPr lang="sk-SK" dirty="0"/>
              <a:t> no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foundation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work</a:t>
            </a:r>
            <a:r>
              <a:rPr lang="sk-SK" b="1" dirty="0"/>
              <a:t> </a:t>
            </a:r>
            <a:r>
              <a:rPr lang="sk-SK" b="1" dirty="0" err="1"/>
              <a:t>horse</a:t>
            </a:r>
            <a:r>
              <a:rPr lang="sk-SK" b="1" dirty="0"/>
              <a:t> </a:t>
            </a:r>
            <a:r>
              <a:rPr lang="sk-SK" b="1" dirty="0" err="1"/>
              <a:t>for</a:t>
            </a:r>
            <a:r>
              <a:rPr lang="sk-SK" b="1" dirty="0"/>
              <a:t> JavaScript</a:t>
            </a:r>
            <a:r>
              <a:rPr lang="sk-SK" dirty="0"/>
              <a:t>, and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job</a:t>
            </a:r>
            <a:r>
              <a:rPr lang="sk-SK" dirty="0"/>
              <a:t> </a:t>
            </a:r>
            <a:r>
              <a:rPr lang="sk-SK" b="1" dirty="0" err="1"/>
              <a:t>respectably</a:t>
            </a:r>
            <a:endParaRPr lang="sk-SK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2814C-9B5E-E041-8004-CB14775962D8}"/>
              </a:ext>
            </a:extLst>
          </p:cNvPr>
          <p:cNvSpPr/>
          <p:nvPr/>
        </p:nvSpPr>
        <p:spPr>
          <a:xfrm>
            <a:off x="838200" y="63119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https://github.com/getify/You-Dont-Know-JS/blob/master/async%20%26%20performance/ch2.md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422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1459</Words>
  <Application>Microsoft Office PowerPoint</Application>
  <PresentationFormat>Širokouhlá</PresentationFormat>
  <Paragraphs>185</Paragraphs>
  <Slides>19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async programming in JS  Part2</vt:lpstr>
      <vt:lpstr>History of async</vt:lpstr>
      <vt:lpstr>Async styles</vt:lpstr>
      <vt:lpstr>Async function - definitions </vt:lpstr>
      <vt:lpstr>Async function - usage </vt:lpstr>
      <vt:lpstr>Callbacks</vt:lpstr>
      <vt:lpstr>Callbacks</vt:lpstr>
      <vt:lpstr>Prezentácia programu PowerPoint</vt:lpstr>
      <vt:lpstr>Callbacks (+ pozitíva)</vt:lpstr>
      <vt:lpstr>Callbacks (- negatíva)</vt:lpstr>
      <vt:lpstr>Callbacks – odpoveď na tému sekvencneho kodu</vt:lpstr>
      <vt:lpstr>Callback hell (čo to znamená naozaj)</vt:lpstr>
      <vt:lpstr>(1) Poradie kódu a poradie vykonávania</vt:lpstr>
      <vt:lpstr>(1) Poradie kódu a poradie vykonávania</vt:lpstr>
      <vt:lpstr>(2A) Počet zavolaní callback-u</vt:lpstr>
      <vt:lpstr>(2B) niekedy async, niekedy sync</vt:lpstr>
      <vt:lpstr>(2B) niekedy async, niekedy sync</vt:lpstr>
      <vt:lpstr>Riešenia:</vt:lpstr>
      <vt:lpstr>solutions async.ensureAsync and  async.timeout once: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JS  Part1</dc:title>
  <dc:creator>Marcus</dc:creator>
  <cp:lastModifiedBy>juraj bedej</cp:lastModifiedBy>
  <cp:revision>198</cp:revision>
  <dcterms:created xsi:type="dcterms:W3CDTF">2019-10-23T06:42:11Z</dcterms:created>
  <dcterms:modified xsi:type="dcterms:W3CDTF">2019-11-04T15:14:05Z</dcterms:modified>
</cp:coreProperties>
</file>