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24B"/>
    <a:srgbClr val="27F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สไตล์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สไตล์ธีม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8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5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376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8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6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7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266" y="1600200"/>
            <a:ext cx="9725608" cy="1625599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Prompt Light" panose="00000400000000000000" pitchFamily="2" charset="-34"/>
                <a:cs typeface="Prompt Light" panose="00000400000000000000" pitchFamily="2" charset="-34"/>
              </a:rPr>
              <a:t>ชื่อ</a:t>
            </a:r>
            <a:r>
              <a:rPr lang="en-US" sz="4000" dirty="0">
                <a:latin typeface="Prompt Light" panose="00000400000000000000" pitchFamily="2" charset="-34"/>
                <a:cs typeface="Prompt Light" panose="00000400000000000000" pitchFamily="2" charset="-34"/>
              </a:rPr>
              <a:t> Jarukit67_1</a:t>
            </a:r>
            <a:r>
              <a:rPr lang="th-TH" sz="4000" dirty="0">
                <a:latin typeface="Prompt Light" panose="00000400000000000000" pitchFamily="2" charset="-34"/>
                <a:cs typeface="Prompt Light" panose="00000400000000000000" pitchFamily="2" charset="-34"/>
              </a:rPr>
              <a:t>/</a:t>
            </a:r>
            <a:r>
              <a:rPr lang="en-US" sz="4000" dirty="0" err="1">
                <a:latin typeface="Prompt Light" panose="00000400000000000000" pitchFamily="2" charset="-34"/>
                <a:cs typeface="Prompt Light" panose="00000400000000000000" pitchFamily="2" charset="-34"/>
              </a:rPr>
              <a:t>vegetablefruit</a:t>
            </a:r>
            <a:endParaRPr lang="en-US" sz="4000" dirty="0">
              <a:latin typeface="Prompt Light" panose="00000400000000000000" pitchFamily="2" charset="-34"/>
              <a:cs typeface="Prompt Light" panose="000004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632200"/>
            <a:ext cx="7567127" cy="1956837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Prompt Light" panose="00000400000000000000" pitchFamily="2" charset="-34"/>
                <a:cs typeface="Prompt Light" panose="00000400000000000000" pitchFamily="2" charset="-34"/>
              </a:rPr>
              <a:t>65317356 นายจารุกิตติ์ นาสอน</a:t>
            </a:r>
            <a:endParaRPr lang="en-US" sz="4000" dirty="0">
              <a:latin typeface="Prompt Light" panose="00000400000000000000" pitchFamily="2" charset="-34"/>
              <a:cs typeface="Prompt Light" panose="00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B0925-E048-9425-B286-E116BE73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591F-7EAC-4867-BC44-280F6030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rompt Light" panose="00000400000000000000" pitchFamily="2" charset="-34"/>
                <a:cs typeface="Prompt Light" panose="00000400000000000000" pitchFamily="2" charset="-34"/>
              </a:rPr>
              <a:t>DataDictionary</a:t>
            </a:r>
            <a:endParaRPr lang="en-US" dirty="0">
              <a:latin typeface="Prompt Light" panose="00000400000000000000" pitchFamily="2" charset="-34"/>
              <a:cs typeface="Prompt Light" panose="00000400000000000000" pitchFamily="2" charset="-3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D7F35F-D232-1325-D936-6C9F34D8C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83719"/>
              </p:ext>
            </p:extLst>
          </p:nvPr>
        </p:nvGraphicFramePr>
        <p:xfrm>
          <a:off x="765110" y="2754446"/>
          <a:ext cx="10588690" cy="1862292"/>
        </p:xfrm>
        <a:graphic>
          <a:graphicData uri="http://schemas.openxmlformats.org/drawingml/2006/table">
            <a:tbl>
              <a:tblPr firstRow="1" bandRow="1"/>
              <a:tblGrid>
                <a:gridCol w="77967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ลำดับ</a:t>
                      </a:r>
                      <a:endParaRPr lang="en-US" dirty="0">
                        <a:latin typeface="Prompt Light" panose="00000400000000000000" pitchFamily="2" charset="-34"/>
                        <a:cs typeface="Prompt Light" panose="00000400000000000000" pitchFamily="2" charset="-34"/>
                      </a:endParaRPr>
                    </a:p>
                  </a:txBody>
                  <a:tcPr>
                    <a:solidFill>
                      <a:srgbClr val="27F9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ชื่อ </a:t>
                      </a:r>
                      <a:r>
                        <a:rPr lang="en-US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Attribute</a:t>
                      </a:r>
                    </a:p>
                  </a:txBody>
                  <a:tcPr>
                    <a:solidFill>
                      <a:srgbClr val="27F9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ชนิดข้อมูล</a:t>
                      </a:r>
                      <a:endParaRPr lang="en-US" dirty="0">
                        <a:latin typeface="Prompt Light" panose="00000400000000000000" pitchFamily="2" charset="-34"/>
                        <a:cs typeface="Prompt Light" panose="00000400000000000000" pitchFamily="2" charset="-34"/>
                      </a:endParaRPr>
                    </a:p>
                  </a:txBody>
                  <a:tcPr>
                    <a:solidFill>
                      <a:srgbClr val="27F9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Constraint</a:t>
                      </a:r>
                    </a:p>
                  </a:txBody>
                  <a:tcPr>
                    <a:solidFill>
                      <a:srgbClr val="27F9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ตัวอย่าง </a:t>
                      </a:r>
                      <a:r>
                        <a:rPr lang="en-US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value</a:t>
                      </a:r>
                    </a:p>
                  </a:txBody>
                  <a:tcPr>
                    <a:solidFill>
                      <a:srgbClr val="27F9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36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แอป</a:t>
                      </a:r>
                      <a:r>
                        <a:rPr lang="th-TH" dirty="0" err="1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เปิ้ล</a:t>
                      </a:r>
                      <a:endParaRPr lang="en-US" dirty="0">
                        <a:solidFill>
                          <a:srgbClr val="00E24B"/>
                        </a:solidFill>
                        <a:latin typeface="Prompt Light" panose="00000400000000000000" pitchFamily="2" charset="-34"/>
                        <a:cs typeface="Prompt Light" panose="000004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60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เขียว</a:t>
                      </a:r>
                      <a:endParaRPr lang="en-US" dirty="0">
                        <a:solidFill>
                          <a:srgbClr val="00E24B"/>
                        </a:solidFill>
                        <a:latin typeface="Prompt Light" panose="00000400000000000000" pitchFamily="2" charset="-34"/>
                        <a:cs typeface="Prompt Light" panose="000004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Cotyledon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ใบเลี้ยงคู่</a:t>
                      </a:r>
                      <a:endParaRPr lang="en-US" dirty="0">
                        <a:solidFill>
                          <a:srgbClr val="00E24B"/>
                        </a:solidFill>
                        <a:latin typeface="Prompt Light" panose="00000400000000000000" pitchFamily="2" charset="-34"/>
                        <a:cs typeface="Prompt Light" panose="000004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CultivationSite</a:t>
                      </a:r>
                      <a:endParaRPr lang="en-US" dirty="0">
                        <a:solidFill>
                          <a:srgbClr val="00E24B"/>
                        </a:solidFill>
                        <a:latin typeface="Prompt Light" panose="00000400000000000000" pitchFamily="2" charset="-34"/>
                        <a:cs typeface="Prompt Light" panose="000004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rgbClr val="00E24B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ญี่ปุ่น</a:t>
                      </a:r>
                      <a:endParaRPr lang="en-US" dirty="0">
                        <a:solidFill>
                          <a:srgbClr val="00E24B"/>
                        </a:solidFill>
                        <a:latin typeface="Prompt Light" panose="00000400000000000000" pitchFamily="2" charset="-34"/>
                        <a:cs typeface="Prompt Light" panose="000004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FC3D31-C488-7E75-97FD-D06530D80FC6}"/>
              </a:ext>
            </a:extLst>
          </p:cNvPr>
          <p:cNvSpPr txBox="1"/>
          <p:nvPr/>
        </p:nvSpPr>
        <p:spPr>
          <a:xfrm>
            <a:off x="1108788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Prompt Light" panose="00000400000000000000" pitchFamily="2" charset="-34"/>
                <a:cs typeface="Prompt Light" panose="00000400000000000000" pitchFamily="2" charset="-34"/>
              </a:rPr>
              <a:t>ชื่อโมเดล</a:t>
            </a:r>
            <a:r>
              <a:rPr lang="en-US" dirty="0">
                <a:latin typeface="Prompt Light" panose="00000400000000000000" pitchFamily="2" charset="-34"/>
                <a:cs typeface="Prompt Light" panose="00000400000000000000" pitchFamily="2" charset="-34"/>
              </a:rPr>
              <a:t>: </a:t>
            </a:r>
            <a:r>
              <a:rPr lang="en-US" dirty="0" err="1">
                <a:latin typeface="Prompt Light" panose="00000400000000000000" pitchFamily="2" charset="-34"/>
                <a:cs typeface="Prompt Light" panose="00000400000000000000" pitchFamily="2" charset="-34"/>
              </a:rPr>
              <a:t>vegetablefruit</a:t>
            </a:r>
            <a:endParaRPr lang="en-US" dirty="0">
              <a:latin typeface="Prompt Light" panose="00000400000000000000" pitchFamily="2" charset="-34"/>
              <a:cs typeface="Prompt Light" panose="00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588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E4217E-AE20-D25B-026E-4B670A2B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9A7C7E6-B7AE-D629-1C3B-9AE70F2E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6770796"/>
      </p:ext>
    </p:extLst>
  </p:cSld>
  <p:clrMapOvr>
    <a:masterClrMapping/>
  </p:clrMapOvr>
</p:sld>
</file>

<file path=ppt/theme/theme1.xml><?xml version="1.0" encoding="utf-8"?>
<a:theme xmlns:a="http://schemas.openxmlformats.org/drawingml/2006/main" name="ไอพ่น">
  <a:themeElements>
    <a:clrScheme name="ไอพ่น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ไอพ่น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ไอพ่น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TM04033937[[fn=ไอพ่น]]</Template>
  <TotalTime>16</TotalTime>
  <Words>47</Words>
  <Application>Microsoft Office PowerPoint</Application>
  <PresentationFormat>แบบจอกว้าง</PresentationFormat>
  <Paragraphs>29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Prompt Light</vt:lpstr>
      <vt:lpstr>ไอพ่น</vt:lpstr>
      <vt:lpstr>ชื่อ Jarukit67_1/vegetablefruit</vt:lpstr>
      <vt:lpstr>DataDictionary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JARUKIT NASON</cp:lastModifiedBy>
  <cp:revision>3</cp:revision>
  <dcterms:created xsi:type="dcterms:W3CDTF">2024-10-08T09:35:04Z</dcterms:created>
  <dcterms:modified xsi:type="dcterms:W3CDTF">2024-10-28T09:19:56Z</dcterms:modified>
</cp:coreProperties>
</file>