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B428-BCBB-429A-B0C4-1F6818F4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BCB3-8971-A931-4B1F-EA1B9831A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51A6-D072-C714-99AF-1AA895F8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839C-9587-EE87-C114-07E93F0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4B01-5C65-9E47-E9CC-A816084B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605A-4046-4F16-CEA9-D34B78E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502-363C-4136-5299-A258329F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3C9D-9B1C-339D-D99B-00BC13BC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ED77-2BEF-EF10-FB7E-4751553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F6EA-34CE-4862-D41D-423D5256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F8E9E-ED8F-0E03-D9D6-A6166ADF5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BF5D-4857-C21E-8AF2-6669A06D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1C63-F14F-83DA-3190-21BAB373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7372-2379-56E8-EF67-36B0C929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7D08-908D-9A64-8D58-EB616945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5E67-D754-7CA9-AACB-F8B4ACE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3628-875A-4F6D-B2E9-A6E80144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B60F-0B33-46B9-0F07-065CF826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8B8F-C20D-B400-7314-FB6592CD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324D-1FAE-CDCF-8D01-5BBD76A9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8CCF-59A8-A987-66A0-6379F33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9AAD-AA50-5B15-2592-3E120610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5C51-752E-CE9B-129C-602FEC0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02B6-966E-5584-071D-3AB95750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E669-084B-392A-52AC-BBAD096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A38-46E1-2414-2AB7-70AA35E9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7B9C-6387-87AA-E564-1A7F76A1B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77FC4-DAC1-6F70-8998-D864D178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6C5C-FF02-6EDB-A6F1-6B9FA78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6C8A-4493-74A5-81B5-B520398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590AC-4F84-780D-2B8D-7A54D6FA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EFF6-719F-930A-3132-0706B67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587B-2118-3F42-5A1F-EC25CA31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38C02-3D1A-4600-5FDD-2647D058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AE06A-D616-B48C-66D2-F48E3546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A897-8293-324D-76B9-84B20FE5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48E9-B426-5945-1FD2-742D678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D3619-3011-7D89-E907-88BAD9ED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533D8-B13C-4BB0-055D-4C2E2B2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BDC0-BF6A-8F4E-9218-A7FC1F4A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994D2-B22F-988C-76F2-EEDEEB4D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0DF4E-C227-C0E1-6DC9-6CE0272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902E-2600-7475-E7CD-5B3BB05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EB82E-AA6A-1EF7-B8B8-9DAA8305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882A3-9FB3-56CF-B0CF-9850E9AE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7075-D2FB-89E8-6C3E-DFCCD10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ABF-B554-180D-F0B6-3BD09758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F9DE-8551-A7D8-993C-DC35EBA8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50BD-A52F-59C9-6676-B922810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4C63-71F7-8C73-9253-3B76DC46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FF3F-FD8B-4AA6-7FAB-047A75BA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C900-768F-63CB-25C9-9F549DF8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0A1-2BF1-09B2-9396-FCFE8199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08CEF-3B31-E831-63F6-A17285E59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714-ED3B-041F-FF12-0AE7933C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3F59-381F-E497-FFA6-A33D4171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64017-1AFB-369B-BD39-88E04480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EED7-457C-5D4D-656E-027E706B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B16A9-CA48-D4C3-2FFF-7F81D433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95A7-6A00-0ECA-E4A2-07F94293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FED-7532-F2F7-8CF8-3536B30DB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3E0F-F93D-4680-B4AF-A0D4348E491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4F69-52B2-DE38-2280-B01F7EA7A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07B2-9E8E-575B-4D98-AEADA67C3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69BD-32A2-48D8-B0AA-B9CAA899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F745-BDE4-F324-7550-C31DAEBC3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Simmer the Toads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030F-FEC4-958C-0390-0305BAA1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Lona, Natalie,  Joseph, &amp; Josh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847A015-FE21-5757-E1C0-732B4858E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142506"/>
            <a:ext cx="6858000" cy="91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Simmer the Toads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Dammeyer</dc:creator>
  <cp:lastModifiedBy>Joseph Dammeyer</cp:lastModifiedBy>
  <cp:revision>4</cp:revision>
  <dcterms:created xsi:type="dcterms:W3CDTF">2022-09-30T18:45:27Z</dcterms:created>
  <dcterms:modified xsi:type="dcterms:W3CDTF">2022-09-30T18:59:45Z</dcterms:modified>
</cp:coreProperties>
</file>