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0" d="100"/>
          <a:sy n="150" d="100"/>
        </p:scale>
        <p:origin x="65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F1E1CA5-B2D8-4145-95B6-2A9DFAB2AD4B}" type="datetimeFigureOut">
              <a:rPr lang="en-US" smtClean="0"/>
              <a:t>11/30/2022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A7635D7B-DFFF-43AC-BE75-33F50AE213D6}"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52664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1E1CA5-B2D8-4145-95B6-2A9DFAB2AD4B}" type="datetimeFigureOut">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635D7B-DFFF-43AC-BE75-33F50AE213D6}"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80620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1E1CA5-B2D8-4145-95B6-2A9DFAB2AD4B}" type="datetimeFigureOut">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635D7B-DFFF-43AC-BE75-33F50AE213D6}"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52864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1E1CA5-B2D8-4145-95B6-2A9DFAB2AD4B}" type="datetimeFigureOut">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635D7B-DFFF-43AC-BE75-33F50AE213D6}"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98563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1E1CA5-B2D8-4145-95B6-2A9DFAB2AD4B}" type="datetimeFigureOut">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635D7B-DFFF-43AC-BE75-33F50AE213D6}"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98503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1E1CA5-B2D8-4145-95B6-2A9DFAB2AD4B}" type="datetimeFigureOut">
              <a:rPr lang="en-US" smtClean="0"/>
              <a:t>11/30/2022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635D7B-DFFF-43AC-BE75-33F50AE213D6}"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2594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1E1CA5-B2D8-4145-95B6-2A9DFAB2AD4B}" type="datetimeFigureOut">
              <a:rPr lang="en-US" smtClean="0"/>
              <a:t>11/30/2022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635D7B-DFFF-43AC-BE75-33F50AE213D6}"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71786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F1E1CA5-B2D8-4145-95B6-2A9DFAB2AD4B}" type="datetimeFigureOut">
              <a:rPr lang="en-US" smtClean="0"/>
              <a:t>11/30/2022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635D7B-DFFF-43AC-BE75-33F50AE213D6}"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05953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1E1CA5-B2D8-4145-95B6-2A9DFAB2AD4B}" type="datetimeFigureOut">
              <a:rPr lang="en-US" smtClean="0"/>
              <a:t>11/30/2022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635D7B-DFFF-43AC-BE75-33F50AE213D6}" type="slidenum">
              <a:rPr lang="en-US" smtClean="0"/>
              <a:t>‹#›</a:t>
            </a:fld>
            <a:endParaRPr lang="en-US"/>
          </a:p>
        </p:txBody>
      </p:sp>
    </p:spTree>
    <p:extLst>
      <p:ext uri="{BB962C8B-B14F-4D97-AF65-F5344CB8AC3E}">
        <p14:creationId xmlns:p14="http://schemas.microsoft.com/office/powerpoint/2010/main" val="1745344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1E1CA5-B2D8-4145-95B6-2A9DFAB2AD4B}" type="datetimeFigureOut">
              <a:rPr lang="en-US" smtClean="0"/>
              <a:t>11/30/2022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635D7B-DFFF-43AC-BE75-33F50AE213D6}"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20246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F1E1CA5-B2D8-4145-95B6-2A9DFAB2AD4B}" type="datetimeFigureOut">
              <a:rPr lang="en-US" smtClean="0"/>
              <a:t>11/30/2022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A7635D7B-DFFF-43AC-BE75-33F50AE213D6}"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97352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F1E1CA5-B2D8-4145-95B6-2A9DFAB2AD4B}" type="datetimeFigureOut">
              <a:rPr lang="en-US" smtClean="0"/>
              <a:t>11/30/2022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7635D7B-DFFF-43AC-BE75-33F50AE213D6}"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9678971"/>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F487C-A63A-8382-3AAF-9DE9EF011625}"/>
              </a:ext>
            </a:extLst>
          </p:cNvPr>
          <p:cNvSpPr>
            <a:spLocks noGrp="1"/>
          </p:cNvSpPr>
          <p:nvPr>
            <p:ph type="ctrTitle"/>
          </p:nvPr>
        </p:nvSpPr>
        <p:spPr/>
        <p:txBody>
          <a:bodyPr/>
          <a:lstStyle/>
          <a:p>
            <a:r>
              <a:rPr lang="en-US" dirty="0"/>
              <a:t>X86 Assembly Library</a:t>
            </a:r>
          </a:p>
        </p:txBody>
      </p:sp>
      <p:sp>
        <p:nvSpPr>
          <p:cNvPr id="3" name="Subtitle 2">
            <a:extLst>
              <a:ext uri="{FF2B5EF4-FFF2-40B4-BE49-F238E27FC236}">
                <a16:creationId xmlns:a16="http://schemas.microsoft.com/office/drawing/2014/main" id="{FAC5064C-6CA6-47D9-5034-02D1F586697A}"/>
              </a:ext>
            </a:extLst>
          </p:cNvPr>
          <p:cNvSpPr>
            <a:spLocks noGrp="1"/>
          </p:cNvSpPr>
          <p:nvPr>
            <p:ph type="subTitle" idx="1"/>
          </p:nvPr>
        </p:nvSpPr>
        <p:spPr/>
        <p:txBody>
          <a:bodyPr/>
          <a:lstStyle/>
          <a:p>
            <a:r>
              <a:rPr lang="en-US" dirty="0"/>
              <a:t>Jakob Robinson \ Matthew </a:t>
            </a:r>
            <a:r>
              <a:rPr lang="en-US" dirty="0" err="1"/>
              <a:t>Cronce</a:t>
            </a:r>
            <a:endParaRPr lang="en-US" dirty="0"/>
          </a:p>
        </p:txBody>
      </p:sp>
    </p:spTree>
    <p:extLst>
      <p:ext uri="{BB962C8B-B14F-4D97-AF65-F5344CB8AC3E}">
        <p14:creationId xmlns:p14="http://schemas.microsoft.com/office/powerpoint/2010/main" val="3081998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D21B7-8882-FA4A-9E52-86A9C986739F}"/>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4D03080E-D5C7-1F19-613C-6FA647EBD5F2}"/>
              </a:ext>
            </a:extLst>
          </p:cNvPr>
          <p:cNvSpPr>
            <a:spLocks noGrp="1"/>
          </p:cNvSpPr>
          <p:nvPr>
            <p:ph idx="1"/>
          </p:nvPr>
        </p:nvSpPr>
        <p:spPr/>
        <p:txBody>
          <a:bodyPr/>
          <a:lstStyle/>
          <a:p>
            <a:r>
              <a:rPr lang="en-US" dirty="0"/>
              <a:t>Starting this project, we were interested in how to make these procedures very similar to something like a C or Java function.</a:t>
            </a:r>
          </a:p>
          <a:p>
            <a:r>
              <a:rPr lang="en-US" dirty="0"/>
              <a:t>To get hands-on experience with something similar, we made as many procedures as possible to operate on the same data.</a:t>
            </a:r>
          </a:p>
          <a:p>
            <a:r>
              <a:rPr lang="en-US" dirty="0"/>
              <a:t>This forces out all the unnecessary changes that assembly makes to data and made us establish a scope and a consistent way of operating with data.</a:t>
            </a:r>
          </a:p>
          <a:p>
            <a:r>
              <a:rPr lang="en-US" dirty="0"/>
              <a:t>Doing this in a loop makes sure that all those procedures work the same way each time.</a:t>
            </a:r>
          </a:p>
        </p:txBody>
      </p:sp>
    </p:spTree>
    <p:extLst>
      <p:ext uri="{BB962C8B-B14F-4D97-AF65-F5344CB8AC3E}">
        <p14:creationId xmlns:p14="http://schemas.microsoft.com/office/powerpoint/2010/main" val="72424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38" name="Rectangle 137">
            <a:extLst>
              <a:ext uri="{FF2B5EF4-FFF2-40B4-BE49-F238E27FC236}">
                <a16:creationId xmlns:a16="http://schemas.microsoft.com/office/drawing/2014/main" id="{E724B9E8-02C8-4B2E-8770-A00A67760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40" name="Picture 139">
            <a:extLst>
              <a:ext uri="{FF2B5EF4-FFF2-40B4-BE49-F238E27FC236}">
                <a16:creationId xmlns:a16="http://schemas.microsoft.com/office/drawing/2014/main" id="{7B8AE548-0BFA-4792-9962-3375923C76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2" name="Straight Connector 141">
            <a:extLst>
              <a:ext uri="{FF2B5EF4-FFF2-40B4-BE49-F238E27FC236}">
                <a16:creationId xmlns:a16="http://schemas.microsoft.com/office/drawing/2014/main" id="{67639EF4-FA83-4D85-90FE-B831AF2838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CC87E76A-8F50-413D-9BFC-C5A1525BD9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46" name="Rectangle 145">
            <a:extLst>
              <a:ext uri="{FF2B5EF4-FFF2-40B4-BE49-F238E27FC236}">
                <a16:creationId xmlns:a16="http://schemas.microsoft.com/office/drawing/2014/main" id="{773E595B-9F61-4FDD-9E17-2C10990593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a:extLst>
              <a:ext uri="{FF2B5EF4-FFF2-40B4-BE49-F238E27FC236}">
                <a16:creationId xmlns:a16="http://schemas.microsoft.com/office/drawing/2014/main" id="{27BC3662-B476-4E80-9DB8-92244082F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561D0A1F-0C63-0C4E-D9AC-CACCCD7DEA1C}"/>
              </a:ext>
            </a:extLst>
          </p:cNvPr>
          <p:cNvSpPr>
            <a:spLocks noGrp="1"/>
          </p:cNvSpPr>
          <p:nvPr>
            <p:ph type="title"/>
          </p:nvPr>
        </p:nvSpPr>
        <p:spPr>
          <a:xfrm>
            <a:off x="8673476" y="1468464"/>
            <a:ext cx="2858835" cy="1873219"/>
          </a:xfrm>
        </p:spPr>
        <p:txBody>
          <a:bodyPr vert="horz" lIns="91440" tIns="45720" rIns="91440" bIns="0" rtlCol="0" anchor="b">
            <a:normAutofit/>
          </a:bodyPr>
          <a:lstStyle/>
          <a:p>
            <a:r>
              <a:rPr lang="en-US" sz="3600" dirty="0"/>
              <a:t>Compiling</a:t>
            </a:r>
          </a:p>
        </p:txBody>
      </p:sp>
      <p:sp>
        <p:nvSpPr>
          <p:cNvPr id="3" name="Content Placeholder 2">
            <a:extLst>
              <a:ext uri="{FF2B5EF4-FFF2-40B4-BE49-F238E27FC236}">
                <a16:creationId xmlns:a16="http://schemas.microsoft.com/office/drawing/2014/main" id="{0EE3E2BF-EE5F-7EFF-BDED-76C29CBCEA02}"/>
              </a:ext>
            </a:extLst>
          </p:cNvPr>
          <p:cNvSpPr>
            <a:spLocks noGrp="1"/>
          </p:cNvSpPr>
          <p:nvPr>
            <p:ph idx="1"/>
          </p:nvPr>
        </p:nvSpPr>
        <p:spPr>
          <a:xfrm>
            <a:off x="8671407" y="3529160"/>
            <a:ext cx="2848300" cy="1613537"/>
          </a:xfrm>
        </p:spPr>
        <p:txBody>
          <a:bodyPr vert="horz" lIns="91440" tIns="91440" rIns="91440" bIns="91440" rtlCol="0">
            <a:normAutofit/>
          </a:bodyPr>
          <a:lstStyle/>
          <a:p>
            <a:pPr marL="0" indent="0">
              <a:lnSpc>
                <a:spcPct val="110000"/>
              </a:lnSpc>
              <a:buNone/>
            </a:pPr>
            <a:r>
              <a:rPr lang="en-US" sz="1600" cap="all"/>
              <a:t>The first place to turn to for how to make a function with a consistent scope was compiled C.</a:t>
            </a:r>
          </a:p>
        </p:txBody>
      </p:sp>
      <p:pic>
        <p:nvPicPr>
          <p:cNvPr id="23" name="Picture 22" descr="A screenshot of a computer&#10;&#10;Description automatically generated with medium confidence">
            <a:extLst>
              <a:ext uri="{FF2B5EF4-FFF2-40B4-BE49-F238E27FC236}">
                <a16:creationId xmlns:a16="http://schemas.microsoft.com/office/drawing/2014/main" id="{68A033CD-D030-36EA-63E0-046EE2B55712}"/>
              </a:ext>
            </a:extLst>
          </p:cNvPr>
          <p:cNvPicPr>
            <a:picLocks noChangeAspect="1"/>
          </p:cNvPicPr>
          <p:nvPr/>
        </p:nvPicPr>
        <p:blipFill>
          <a:blip r:embed="rId3"/>
          <a:stretch>
            <a:fillRect/>
          </a:stretch>
        </p:blipFill>
        <p:spPr>
          <a:xfrm>
            <a:off x="1411533" y="520604"/>
            <a:ext cx="2760642" cy="2491907"/>
          </a:xfrm>
          <a:prstGeom prst="rect">
            <a:avLst/>
          </a:prstGeom>
        </p:spPr>
      </p:pic>
      <p:pic>
        <p:nvPicPr>
          <p:cNvPr id="27" name="Picture 26" descr="A screenshot of a computer&#10;&#10;Description automatically generated with medium confidence">
            <a:extLst>
              <a:ext uri="{FF2B5EF4-FFF2-40B4-BE49-F238E27FC236}">
                <a16:creationId xmlns:a16="http://schemas.microsoft.com/office/drawing/2014/main" id="{EF05C489-9233-DBC2-384F-1CB9B255ADF7}"/>
              </a:ext>
            </a:extLst>
          </p:cNvPr>
          <p:cNvPicPr>
            <a:picLocks noChangeAspect="1"/>
          </p:cNvPicPr>
          <p:nvPr/>
        </p:nvPicPr>
        <p:blipFill>
          <a:blip r:embed="rId4"/>
          <a:stretch>
            <a:fillRect/>
          </a:stretch>
        </p:blipFill>
        <p:spPr>
          <a:xfrm>
            <a:off x="4488786" y="522206"/>
            <a:ext cx="3693150" cy="5067089"/>
          </a:xfrm>
          <a:prstGeom prst="rect">
            <a:avLst/>
          </a:prstGeom>
        </p:spPr>
      </p:pic>
      <p:pic>
        <p:nvPicPr>
          <p:cNvPr id="31" name="Picture 30">
            <a:extLst>
              <a:ext uri="{FF2B5EF4-FFF2-40B4-BE49-F238E27FC236}">
                <a16:creationId xmlns:a16="http://schemas.microsoft.com/office/drawing/2014/main" id="{B304D378-8E50-6E61-2FE6-EC153F8EE20D}"/>
              </a:ext>
            </a:extLst>
          </p:cNvPr>
          <p:cNvPicPr>
            <a:picLocks noChangeAspect="1"/>
          </p:cNvPicPr>
          <p:nvPr/>
        </p:nvPicPr>
        <p:blipFill>
          <a:blip r:embed="rId5"/>
          <a:stretch>
            <a:fillRect/>
          </a:stretch>
        </p:blipFill>
        <p:spPr>
          <a:xfrm>
            <a:off x="485007" y="3597287"/>
            <a:ext cx="3687168" cy="1992008"/>
          </a:xfrm>
          <a:prstGeom prst="rect">
            <a:avLst/>
          </a:prstGeom>
        </p:spPr>
      </p:pic>
      <p:cxnSp>
        <p:nvCxnSpPr>
          <p:cNvPr id="150" name="Straight Connector 149">
            <a:extLst>
              <a:ext uri="{FF2B5EF4-FFF2-40B4-BE49-F238E27FC236}">
                <a16:creationId xmlns:a16="http://schemas.microsoft.com/office/drawing/2014/main" id="{9F824A54-888E-4305-AAC0-F58D136F21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80960" y="3526496"/>
            <a:ext cx="2844424"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152" name="Picture 151">
            <a:extLst>
              <a:ext uri="{FF2B5EF4-FFF2-40B4-BE49-F238E27FC236}">
                <a16:creationId xmlns:a16="http://schemas.microsoft.com/office/drawing/2014/main" id="{63C4FC2C-673A-4C7E-B73D-41007CF3836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4" name="Straight Connector 153">
            <a:extLst>
              <a:ext uri="{FF2B5EF4-FFF2-40B4-BE49-F238E27FC236}">
                <a16:creationId xmlns:a16="http://schemas.microsoft.com/office/drawing/2014/main" id="{717C0D9D-2585-4972-BB3E-A26585F1F8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5069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5D13C-797F-9AC1-156F-C35BE28EF1F7}"/>
              </a:ext>
            </a:extLst>
          </p:cNvPr>
          <p:cNvSpPr>
            <a:spLocks noGrp="1"/>
          </p:cNvSpPr>
          <p:nvPr>
            <p:ph type="title"/>
          </p:nvPr>
        </p:nvSpPr>
        <p:spPr/>
        <p:txBody>
          <a:bodyPr/>
          <a:lstStyle/>
          <a:p>
            <a:r>
              <a:rPr lang="en-US" dirty="0"/>
              <a:t>Implementing this process	 in TASM</a:t>
            </a:r>
          </a:p>
        </p:txBody>
      </p:sp>
      <p:sp>
        <p:nvSpPr>
          <p:cNvPr id="3" name="Content Placeholder 2">
            <a:extLst>
              <a:ext uri="{FF2B5EF4-FFF2-40B4-BE49-F238E27FC236}">
                <a16:creationId xmlns:a16="http://schemas.microsoft.com/office/drawing/2014/main" id="{7315A839-25B3-5D0B-6FD1-D954D53407C9}"/>
              </a:ext>
            </a:extLst>
          </p:cNvPr>
          <p:cNvSpPr>
            <a:spLocks noGrp="1"/>
          </p:cNvSpPr>
          <p:nvPr>
            <p:ph idx="1"/>
          </p:nvPr>
        </p:nvSpPr>
        <p:spPr/>
        <p:txBody>
          <a:bodyPr/>
          <a:lstStyle/>
          <a:p>
            <a:r>
              <a:rPr lang="en-US" dirty="0"/>
              <a:t>First, save the base pointer and move the stack pointer into base pointer.</a:t>
            </a:r>
          </a:p>
          <a:p>
            <a:r>
              <a:rPr lang="en-US" dirty="0"/>
              <a:t>This makes bp into an offset that lets procedure “arguments” be referred to consistently.</a:t>
            </a:r>
          </a:p>
          <a:p>
            <a:r>
              <a:rPr lang="en-US" dirty="0"/>
              <a:t>When procedure is called, return address gets pushed to stack by the call operation, then bp is pushed to stack by us, bp holds the stack pointer at this moment in time.</a:t>
            </a:r>
          </a:p>
          <a:p>
            <a:r>
              <a:rPr lang="en-US" dirty="0"/>
              <a:t>[bp] is the original base pointer, [bp+2] is the address to return to, [bp+4] is the last “argument” pushed, then [bp+6], [bp+8], and so on.</a:t>
            </a:r>
          </a:p>
        </p:txBody>
      </p:sp>
    </p:spTree>
    <p:extLst>
      <p:ext uri="{BB962C8B-B14F-4D97-AF65-F5344CB8AC3E}">
        <p14:creationId xmlns:p14="http://schemas.microsoft.com/office/powerpoint/2010/main" val="692019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42" name="Rectangle 19">
            <a:extLst>
              <a:ext uri="{FF2B5EF4-FFF2-40B4-BE49-F238E27FC236}">
                <a16:creationId xmlns:a16="http://schemas.microsoft.com/office/drawing/2014/main" id="{E724B9E8-02C8-4B2E-8770-A00A67760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43" name="Picture 21">
            <a:extLst>
              <a:ext uri="{FF2B5EF4-FFF2-40B4-BE49-F238E27FC236}">
                <a16:creationId xmlns:a16="http://schemas.microsoft.com/office/drawing/2014/main" id="{7B8AE548-0BFA-4792-9962-3375923C76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4" name="Straight Connector 23">
            <a:extLst>
              <a:ext uri="{FF2B5EF4-FFF2-40B4-BE49-F238E27FC236}">
                <a16:creationId xmlns:a16="http://schemas.microsoft.com/office/drawing/2014/main" id="{67639EF4-FA83-4D85-90FE-B831AF2838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25">
            <a:extLst>
              <a:ext uri="{FF2B5EF4-FFF2-40B4-BE49-F238E27FC236}">
                <a16:creationId xmlns:a16="http://schemas.microsoft.com/office/drawing/2014/main" id="{CC87E76A-8F50-413D-9BFC-C5A1525BD9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46" name="Rectangle 27">
            <a:extLst>
              <a:ext uri="{FF2B5EF4-FFF2-40B4-BE49-F238E27FC236}">
                <a16:creationId xmlns:a16="http://schemas.microsoft.com/office/drawing/2014/main" id="{0F28EA84-13B4-4494-A4D3-8DE462FF0E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29">
            <a:extLst>
              <a:ext uri="{FF2B5EF4-FFF2-40B4-BE49-F238E27FC236}">
                <a16:creationId xmlns:a16="http://schemas.microsoft.com/office/drawing/2014/main" id="{6BEB1B24-66CE-4D63-A39D-2D1B481DF9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490B5FB-6E39-462B-BF64-E8D5AECA1914}"/>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2800" dirty="0"/>
              <a:t>Implementing this process</a:t>
            </a:r>
          </a:p>
        </p:txBody>
      </p:sp>
      <p:cxnSp>
        <p:nvCxnSpPr>
          <p:cNvPr id="48" name="Straight Connector 31">
            <a:extLst>
              <a:ext uri="{FF2B5EF4-FFF2-40B4-BE49-F238E27FC236}">
                <a16:creationId xmlns:a16="http://schemas.microsoft.com/office/drawing/2014/main" id="{78DE337D-1DBA-4536-8145-B43EE65C74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15" name="Picture 14">
            <a:extLst>
              <a:ext uri="{FF2B5EF4-FFF2-40B4-BE49-F238E27FC236}">
                <a16:creationId xmlns:a16="http://schemas.microsoft.com/office/drawing/2014/main" id="{47B6ADB0-F81B-2AAB-13E3-E1CA7317EA45}"/>
              </a:ext>
            </a:extLst>
          </p:cNvPr>
          <p:cNvPicPr>
            <a:picLocks noChangeAspect="1"/>
          </p:cNvPicPr>
          <p:nvPr/>
        </p:nvPicPr>
        <p:blipFill>
          <a:blip r:embed="rId3"/>
          <a:stretch>
            <a:fillRect/>
          </a:stretch>
        </p:blipFill>
        <p:spPr>
          <a:xfrm>
            <a:off x="3989479" y="1547615"/>
            <a:ext cx="3693150" cy="3016271"/>
          </a:xfrm>
          <a:prstGeom prst="rect">
            <a:avLst/>
          </a:prstGeom>
        </p:spPr>
      </p:pic>
      <p:pic>
        <p:nvPicPr>
          <p:cNvPr id="11" name="Picture 10">
            <a:extLst>
              <a:ext uri="{FF2B5EF4-FFF2-40B4-BE49-F238E27FC236}">
                <a16:creationId xmlns:a16="http://schemas.microsoft.com/office/drawing/2014/main" id="{B8F4D5F4-D273-C34F-D8BE-54854DF13851}"/>
              </a:ext>
            </a:extLst>
          </p:cNvPr>
          <p:cNvPicPr>
            <a:picLocks noChangeAspect="1"/>
          </p:cNvPicPr>
          <p:nvPr/>
        </p:nvPicPr>
        <p:blipFill>
          <a:blip r:embed="rId4"/>
          <a:stretch>
            <a:fillRect/>
          </a:stretch>
        </p:blipFill>
        <p:spPr>
          <a:xfrm>
            <a:off x="7846354" y="630129"/>
            <a:ext cx="3687168" cy="2193864"/>
          </a:xfrm>
          <a:prstGeom prst="rect">
            <a:avLst/>
          </a:prstGeom>
        </p:spPr>
      </p:pic>
      <p:pic>
        <p:nvPicPr>
          <p:cNvPr id="13" name="Picture 12">
            <a:extLst>
              <a:ext uri="{FF2B5EF4-FFF2-40B4-BE49-F238E27FC236}">
                <a16:creationId xmlns:a16="http://schemas.microsoft.com/office/drawing/2014/main" id="{D9935483-9FCD-DD9E-BCA6-5D50BB3CE171}"/>
              </a:ext>
            </a:extLst>
          </p:cNvPr>
          <p:cNvPicPr>
            <a:picLocks noChangeAspect="1"/>
          </p:cNvPicPr>
          <p:nvPr/>
        </p:nvPicPr>
        <p:blipFill>
          <a:blip r:embed="rId5"/>
          <a:stretch>
            <a:fillRect/>
          </a:stretch>
        </p:blipFill>
        <p:spPr>
          <a:xfrm>
            <a:off x="7846051" y="3308418"/>
            <a:ext cx="3687168" cy="2152042"/>
          </a:xfrm>
          <a:prstGeom prst="rect">
            <a:avLst/>
          </a:prstGeom>
        </p:spPr>
      </p:pic>
      <p:pic>
        <p:nvPicPr>
          <p:cNvPr id="49" name="Picture 33">
            <a:extLst>
              <a:ext uri="{FF2B5EF4-FFF2-40B4-BE49-F238E27FC236}">
                <a16:creationId xmlns:a16="http://schemas.microsoft.com/office/drawing/2014/main" id="{E7233926-059A-41AD-A9F2-56552CF4FF6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0" name="Straight Connector 35">
            <a:extLst>
              <a:ext uri="{FF2B5EF4-FFF2-40B4-BE49-F238E27FC236}">
                <a16:creationId xmlns:a16="http://schemas.microsoft.com/office/drawing/2014/main" id="{C13C145E-93D4-481E-92DC-736D9EBA37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9395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5F756-34DC-D118-26B3-BFD22B6E1CC8}"/>
              </a:ext>
            </a:extLst>
          </p:cNvPr>
          <p:cNvSpPr>
            <a:spLocks noGrp="1"/>
          </p:cNvSpPr>
          <p:nvPr>
            <p:ph type="title"/>
          </p:nvPr>
        </p:nvSpPr>
        <p:spPr/>
        <p:txBody>
          <a:bodyPr/>
          <a:lstStyle/>
          <a:p>
            <a:r>
              <a:rPr lang="en-US" dirty="0"/>
              <a:t>Practicality	</a:t>
            </a:r>
          </a:p>
        </p:txBody>
      </p:sp>
      <p:sp>
        <p:nvSpPr>
          <p:cNvPr id="3" name="Content Placeholder 2">
            <a:extLst>
              <a:ext uri="{FF2B5EF4-FFF2-40B4-BE49-F238E27FC236}">
                <a16:creationId xmlns:a16="http://schemas.microsoft.com/office/drawing/2014/main" id="{0FDD1A63-4F8B-27A5-DF41-FDE8CD9440CF}"/>
              </a:ext>
            </a:extLst>
          </p:cNvPr>
          <p:cNvSpPr>
            <a:spLocks noGrp="1"/>
          </p:cNvSpPr>
          <p:nvPr>
            <p:ph idx="1"/>
          </p:nvPr>
        </p:nvSpPr>
        <p:spPr/>
        <p:txBody>
          <a:bodyPr/>
          <a:lstStyle/>
          <a:p>
            <a:r>
              <a:rPr lang="en-US" dirty="0"/>
              <a:t>Most of the time, functions only take, at most, one or two arguments.</a:t>
            </a:r>
          </a:p>
          <a:p>
            <a:r>
              <a:rPr lang="en-US" dirty="0"/>
              <a:t>This is easy to implement by passing registers, so why bother pushing everything just to move it back into registers to do operations on?</a:t>
            </a:r>
          </a:p>
          <a:p>
            <a:r>
              <a:rPr lang="en-US" dirty="0"/>
              <a:t>Consistency: Literally every procedure can be designed to have the exact same input/output behavior, and that makes working with those procedures as if they were C functions extremely easy.</a:t>
            </a:r>
          </a:p>
          <a:p>
            <a:r>
              <a:rPr lang="en-US" dirty="0"/>
              <a:t>Push bx, call square is now identical to ax = square(bx), with no need to modify those registers before calling the function.</a:t>
            </a:r>
          </a:p>
        </p:txBody>
      </p:sp>
    </p:spTree>
    <p:extLst>
      <p:ext uri="{BB962C8B-B14F-4D97-AF65-F5344CB8AC3E}">
        <p14:creationId xmlns:p14="http://schemas.microsoft.com/office/powerpoint/2010/main" val="207422739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131</TotalTime>
  <Words>354</Words>
  <Application>Microsoft Office PowerPoint</Application>
  <PresentationFormat>Widescreen</PresentationFormat>
  <Paragraphs>20</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Gill Sans MT</vt:lpstr>
      <vt:lpstr>Gallery</vt:lpstr>
      <vt:lpstr>X86 Assembly Library</vt:lpstr>
      <vt:lpstr>Overview</vt:lpstr>
      <vt:lpstr>Compiling</vt:lpstr>
      <vt:lpstr>Implementing this process  in TASM</vt:lpstr>
      <vt:lpstr>Implementing this process</vt:lpstr>
      <vt:lpstr>Practicality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Robinson, Jakob</dc:creator>
  <cp:lastModifiedBy>Robinson, Jakob</cp:lastModifiedBy>
  <cp:revision>21</cp:revision>
  <dcterms:created xsi:type="dcterms:W3CDTF">2022-11-29T20:50:03Z</dcterms:created>
  <dcterms:modified xsi:type="dcterms:W3CDTF">2022-11-30T16:10:12Z</dcterms:modified>
</cp:coreProperties>
</file>