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5"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7691-240A-4F80-F202-92CBB76AE6DA}"/>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CF7693BA-6E72-ED3A-0770-429CA0DB12DD}"/>
              </a:ext>
            </a:extLst>
          </p:cNvPr>
          <p:cNvSpPr>
            <a:spLocks noGrp="1"/>
          </p:cNvSpPr>
          <p:nvPr>
            <p:ph idx="1"/>
          </p:nvPr>
        </p:nvSpPr>
        <p:spPr/>
        <p:txBody>
          <a:bodyPr/>
          <a:lstStyle/>
          <a:p>
            <a:r>
              <a:rPr lang="en-US" dirty="0"/>
              <a:t>There is no one way to interface with procedures, it is up to each programmer working with each other to decide how data gets passed to and from procedures.</a:t>
            </a:r>
          </a:p>
          <a:p>
            <a:r>
              <a:rPr lang="en-US" dirty="0"/>
              <a:t>However, there are several standards set up, to facilitate compiler creation or API creation.</a:t>
            </a:r>
          </a:p>
        </p:txBody>
      </p:sp>
    </p:spTree>
    <p:extLst>
      <p:ext uri="{BB962C8B-B14F-4D97-AF65-F5344CB8AC3E}">
        <p14:creationId xmlns:p14="http://schemas.microsoft.com/office/powerpoint/2010/main" val="181049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376</TotalTime>
  <Words>768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Base conversion library</vt:lpstr>
      <vt:lpstr>Overview</vt:lpstr>
      <vt:lpstr>Calling conventions</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55</cp:revision>
  <dcterms:created xsi:type="dcterms:W3CDTF">2022-11-29T20:50:03Z</dcterms:created>
  <dcterms:modified xsi:type="dcterms:W3CDTF">2022-12-07T13:51:10Z</dcterms:modified>
</cp:coreProperties>
</file>