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4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1CA5-B2D8-4145-95B6-2A9DFAB2AD4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635D7B-DFFF-43AC-BE75-33F50AE213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7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487C-A63A-8382-3AAF-9DE9EF011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X86 Assembly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5064C-6CA6-47D9-5034-02D1F5866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Jakob Robinson \ Matthew </a:t>
            </a:r>
            <a:r>
              <a:rPr lang="en-US" dirty="0" err="1"/>
              <a:t>Cronce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98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X86 Assembly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Jakob</dc:creator>
  <cp:lastModifiedBy>Robinson, Jakob</cp:lastModifiedBy>
  <cp:revision>4</cp:revision>
  <dcterms:created xsi:type="dcterms:W3CDTF">2022-11-29T20:50:03Z</dcterms:created>
  <dcterms:modified xsi:type="dcterms:W3CDTF">2022-11-29T21:00:39Z</dcterms:modified>
</cp:coreProperties>
</file>