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5" r:id="rId5"/>
    <p:sldId id="262" r:id="rId6"/>
    <p:sldId id="263" r:id="rId7"/>
    <p:sldId id="259" r:id="rId8"/>
    <p:sldId id="260"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Base conversion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2" name="Straight Connector 14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61D0A1F-0C63-0C4E-D9AC-CACCCD7DEA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Compiling</a:t>
            </a:r>
          </a:p>
        </p:txBody>
      </p:sp>
      <p:sp>
        <p:nvSpPr>
          <p:cNvPr id="3" name="Content Placeholder 2">
            <a:extLst>
              <a:ext uri="{FF2B5EF4-FFF2-40B4-BE49-F238E27FC236}">
                <a16:creationId xmlns:a16="http://schemas.microsoft.com/office/drawing/2014/main" id="{0EE3E2BF-EE5F-7EFF-BDED-76C29CBCEA02}"/>
              </a:ext>
            </a:extLst>
          </p:cNvPr>
          <p:cNvSpPr>
            <a:spLocks noGrp="1"/>
          </p:cNvSpPr>
          <p:nvPr>
            <p:ph idx="1"/>
          </p:nvPr>
        </p:nvSpPr>
        <p:spPr>
          <a:xfrm>
            <a:off x="8671407" y="3529160"/>
            <a:ext cx="2848300" cy="1613537"/>
          </a:xfrm>
        </p:spPr>
        <p:txBody>
          <a:bodyPr vert="horz" lIns="91440" tIns="91440" rIns="91440" bIns="91440" rtlCol="0">
            <a:normAutofit/>
          </a:bodyPr>
          <a:lstStyle/>
          <a:p>
            <a:pPr marL="0" indent="0">
              <a:lnSpc>
                <a:spcPct val="110000"/>
              </a:lnSpc>
              <a:buNone/>
            </a:pPr>
            <a:r>
              <a:rPr lang="en-US" sz="1600" cap="all"/>
              <a:t>The first place to turn to for how to make a function with a consistent scope was compiled C.</a:t>
            </a:r>
          </a:p>
        </p:txBody>
      </p:sp>
      <p:pic>
        <p:nvPicPr>
          <p:cNvPr id="23" name="Picture 22" descr="A screenshot of a computer&#10;&#10;Description automatically generated with medium confidence">
            <a:extLst>
              <a:ext uri="{FF2B5EF4-FFF2-40B4-BE49-F238E27FC236}">
                <a16:creationId xmlns:a16="http://schemas.microsoft.com/office/drawing/2014/main" id="{68A033CD-D030-36EA-63E0-046EE2B55712}"/>
              </a:ext>
            </a:extLst>
          </p:cNvPr>
          <p:cNvPicPr>
            <a:picLocks noChangeAspect="1"/>
          </p:cNvPicPr>
          <p:nvPr/>
        </p:nvPicPr>
        <p:blipFill>
          <a:blip r:embed="rId3"/>
          <a:stretch>
            <a:fillRect/>
          </a:stretch>
        </p:blipFill>
        <p:spPr>
          <a:xfrm>
            <a:off x="1411533" y="520604"/>
            <a:ext cx="2760642" cy="2491907"/>
          </a:xfrm>
          <a:prstGeom prst="rect">
            <a:avLst/>
          </a:prstGeom>
        </p:spPr>
      </p:pic>
      <p:pic>
        <p:nvPicPr>
          <p:cNvPr id="27" name="Picture 26" descr="A screenshot of a computer&#10;&#10;Description automatically generated with medium confidence">
            <a:extLst>
              <a:ext uri="{FF2B5EF4-FFF2-40B4-BE49-F238E27FC236}">
                <a16:creationId xmlns:a16="http://schemas.microsoft.com/office/drawing/2014/main" id="{EF05C489-9233-DBC2-384F-1CB9B255ADF7}"/>
              </a:ext>
            </a:extLst>
          </p:cNvPr>
          <p:cNvPicPr>
            <a:picLocks noChangeAspect="1"/>
          </p:cNvPicPr>
          <p:nvPr/>
        </p:nvPicPr>
        <p:blipFill>
          <a:blip r:embed="rId4"/>
          <a:stretch>
            <a:fillRect/>
          </a:stretch>
        </p:blipFill>
        <p:spPr>
          <a:xfrm>
            <a:off x="4488786" y="522206"/>
            <a:ext cx="3693150" cy="5067089"/>
          </a:xfrm>
          <a:prstGeom prst="rect">
            <a:avLst/>
          </a:prstGeom>
        </p:spPr>
      </p:pic>
      <p:pic>
        <p:nvPicPr>
          <p:cNvPr id="31" name="Picture 30">
            <a:extLst>
              <a:ext uri="{FF2B5EF4-FFF2-40B4-BE49-F238E27FC236}">
                <a16:creationId xmlns:a16="http://schemas.microsoft.com/office/drawing/2014/main" id="{B304D378-8E50-6E61-2FE6-EC153F8EE20D}"/>
              </a:ext>
            </a:extLst>
          </p:cNvPr>
          <p:cNvPicPr>
            <a:picLocks noChangeAspect="1"/>
          </p:cNvPicPr>
          <p:nvPr/>
        </p:nvPicPr>
        <p:blipFill>
          <a:blip r:embed="rId5"/>
          <a:stretch>
            <a:fillRect/>
          </a:stretch>
        </p:blipFill>
        <p:spPr>
          <a:xfrm>
            <a:off x="485007" y="3597287"/>
            <a:ext cx="3687168" cy="1992008"/>
          </a:xfrm>
          <a:prstGeom prst="rect">
            <a:avLst/>
          </a:prstGeom>
        </p:spPr>
      </p:pic>
      <p:cxnSp>
        <p:nvCxnSpPr>
          <p:cNvPr id="150" name="Straight Connector 149">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2" name="Picture 151">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53">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7691-240A-4F80-F202-92CBB76AE6DA}"/>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CF7693BA-6E72-ED3A-0770-429CA0DB12DD}"/>
              </a:ext>
            </a:extLst>
          </p:cNvPr>
          <p:cNvSpPr>
            <a:spLocks noGrp="1"/>
          </p:cNvSpPr>
          <p:nvPr>
            <p:ph idx="1"/>
          </p:nvPr>
        </p:nvSpPr>
        <p:spPr/>
        <p:txBody>
          <a:bodyPr/>
          <a:lstStyle/>
          <a:p>
            <a:r>
              <a:rPr lang="en-US" dirty="0"/>
              <a:t>There is no one way to interface with procedures, it is up to each programmer working with each other to decide how data gets passed to and from procedures.</a:t>
            </a:r>
          </a:p>
          <a:p>
            <a:r>
              <a:rPr lang="en-US" dirty="0"/>
              <a:t>However, there are several standards set up, to facilitate compiler creation or API creation.</a:t>
            </a:r>
          </a:p>
        </p:txBody>
      </p:sp>
    </p:spTree>
    <p:extLst>
      <p:ext uri="{BB962C8B-B14F-4D97-AF65-F5344CB8AC3E}">
        <p14:creationId xmlns:p14="http://schemas.microsoft.com/office/powerpoint/2010/main" val="181049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Implementing this process</a:t>
            </a:r>
            <a:endParaRPr lang="en-US" sz="2800" dirty="0"/>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352</TotalTime>
  <Words>789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Base conversion library</vt:lpstr>
      <vt:lpstr>Overview</vt:lpstr>
      <vt:lpstr>Compiling</vt:lpstr>
      <vt:lpstr>Calling conventions</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54</cp:revision>
  <dcterms:created xsi:type="dcterms:W3CDTF">2022-11-29T20:50:03Z</dcterms:created>
  <dcterms:modified xsi:type="dcterms:W3CDTF">2022-12-05T15:36:42Z</dcterms:modified>
</cp:coreProperties>
</file>