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X86 Assembly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167</TotalTime>
  <Words>739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X86 Assembly Library</vt:lpstr>
      <vt:lpstr>Overview</vt:lpstr>
      <vt:lpstr>Compiling</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48</cp:revision>
  <dcterms:created xsi:type="dcterms:W3CDTF">2022-11-29T20:50:03Z</dcterms:created>
  <dcterms:modified xsi:type="dcterms:W3CDTF">2022-12-03T21:30:28Z</dcterms:modified>
</cp:coreProperties>
</file>