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8" d="100"/>
          <a:sy n="68" d="100"/>
        </p:scale>
        <p:origin x="714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9F399-8E0C-4389-BB08-15D31E00868B}" type="datetimeFigureOut">
              <a:rPr lang="en-PH" smtClean="0"/>
              <a:t>1/27/2017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3C182-C82E-4C01-BF7C-AFE7DEAEAE7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9403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9F399-8E0C-4389-BB08-15D31E00868B}" type="datetimeFigureOut">
              <a:rPr lang="en-PH" smtClean="0"/>
              <a:t>1/27/2017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3C182-C82E-4C01-BF7C-AFE7DEAEAE7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57995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9F399-8E0C-4389-BB08-15D31E00868B}" type="datetimeFigureOut">
              <a:rPr lang="en-PH" smtClean="0"/>
              <a:t>1/27/2017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3C182-C82E-4C01-BF7C-AFE7DEAEAE7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094519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9F399-8E0C-4389-BB08-15D31E00868B}" type="datetimeFigureOut">
              <a:rPr lang="en-PH" smtClean="0"/>
              <a:t>1/27/2017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3C182-C82E-4C01-BF7C-AFE7DEAEAE75}" type="slidenum">
              <a:rPr lang="en-PH" smtClean="0"/>
              <a:t>‹#›</a:t>
            </a:fld>
            <a:endParaRPr lang="en-PH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669810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9F399-8E0C-4389-BB08-15D31E00868B}" type="datetimeFigureOut">
              <a:rPr lang="en-PH" smtClean="0"/>
              <a:t>1/27/2017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3C182-C82E-4C01-BF7C-AFE7DEAEAE7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03720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9F399-8E0C-4389-BB08-15D31E00868B}" type="datetimeFigureOut">
              <a:rPr lang="en-PH" smtClean="0"/>
              <a:t>1/27/2017</a:t>
            </a:fld>
            <a:endParaRPr lang="en-PH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3C182-C82E-4C01-BF7C-AFE7DEAEAE7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457685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9F399-8E0C-4389-BB08-15D31E00868B}" type="datetimeFigureOut">
              <a:rPr lang="en-PH" smtClean="0"/>
              <a:t>1/27/2017</a:t>
            </a:fld>
            <a:endParaRPr lang="en-PH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3C182-C82E-4C01-BF7C-AFE7DEAEAE7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689916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9F399-8E0C-4389-BB08-15D31E00868B}" type="datetimeFigureOut">
              <a:rPr lang="en-PH" smtClean="0"/>
              <a:t>1/27/2017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3C182-C82E-4C01-BF7C-AFE7DEAEAE7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868228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9F399-8E0C-4389-BB08-15D31E00868B}" type="datetimeFigureOut">
              <a:rPr lang="en-PH" smtClean="0"/>
              <a:t>1/27/2017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3C182-C82E-4C01-BF7C-AFE7DEAEAE7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8375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9F399-8E0C-4389-BB08-15D31E00868B}" type="datetimeFigureOut">
              <a:rPr lang="en-PH" smtClean="0"/>
              <a:t>1/27/2017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3C182-C82E-4C01-BF7C-AFE7DEAEAE7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32600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9F399-8E0C-4389-BB08-15D31E00868B}" type="datetimeFigureOut">
              <a:rPr lang="en-PH" smtClean="0"/>
              <a:t>1/27/2017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3C182-C82E-4C01-BF7C-AFE7DEAEAE7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51438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9F399-8E0C-4389-BB08-15D31E00868B}" type="datetimeFigureOut">
              <a:rPr lang="en-PH" smtClean="0"/>
              <a:t>1/27/2017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3C182-C82E-4C01-BF7C-AFE7DEAEAE7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55026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9F399-8E0C-4389-BB08-15D31E00868B}" type="datetimeFigureOut">
              <a:rPr lang="en-PH" smtClean="0"/>
              <a:t>1/27/2017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3C182-C82E-4C01-BF7C-AFE7DEAEAE7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05074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9F399-8E0C-4389-BB08-15D31E00868B}" type="datetimeFigureOut">
              <a:rPr lang="en-PH" smtClean="0"/>
              <a:t>1/27/2017</a:t>
            </a:fld>
            <a:endParaRPr lang="en-PH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3C182-C82E-4C01-BF7C-AFE7DEAEAE7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67666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9F399-8E0C-4389-BB08-15D31E00868B}" type="datetimeFigureOut">
              <a:rPr lang="en-PH" smtClean="0"/>
              <a:t>1/27/2017</a:t>
            </a:fld>
            <a:endParaRPr lang="en-PH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3C182-C82E-4C01-BF7C-AFE7DEAEAE7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67095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9F399-8E0C-4389-BB08-15D31E00868B}" type="datetimeFigureOut">
              <a:rPr lang="en-PH" smtClean="0"/>
              <a:t>1/27/2017</a:t>
            </a:fld>
            <a:endParaRPr lang="en-PH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3C182-C82E-4C01-BF7C-AFE7DEAEAE7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71881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9F399-8E0C-4389-BB08-15D31E00868B}" type="datetimeFigureOut">
              <a:rPr lang="en-PH" smtClean="0"/>
              <a:t>1/27/2017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3C182-C82E-4C01-BF7C-AFE7DEAEAE7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40092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CD9F399-8E0C-4389-BB08-15D31E00868B}" type="datetimeFigureOut">
              <a:rPr lang="en-PH" smtClean="0"/>
              <a:t>1/27/2017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83C182-C82E-4C01-BF7C-AFE7DEAEAE7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304161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  <p:sldLayoutId id="2147483763" r:id="rId14"/>
    <p:sldLayoutId id="2147483764" r:id="rId15"/>
    <p:sldLayoutId id="2147483765" r:id="rId16"/>
    <p:sldLayoutId id="214748376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935502"/>
            <a:ext cx="8825658" cy="2518116"/>
          </a:xfrm>
        </p:spPr>
        <p:txBody>
          <a:bodyPr/>
          <a:lstStyle/>
          <a:p>
            <a:r>
              <a:rPr lang="en-PH" sz="5400" dirty="0" smtClean="0"/>
              <a:t>Introduction to</a:t>
            </a:r>
            <a:r>
              <a:rPr lang="en-PH" dirty="0" smtClean="0"/>
              <a:t/>
            </a:r>
            <a:br>
              <a:rPr lang="en-PH" dirty="0" smtClean="0"/>
            </a:br>
            <a:r>
              <a:rPr lang="en-PH" dirty="0" err="1" smtClean="0"/>
              <a:t>Javascript</a:t>
            </a:r>
            <a:endParaRPr lang="en-P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PH" dirty="0" err="1" smtClean="0"/>
              <a:t>Rufo</a:t>
            </a:r>
            <a:r>
              <a:rPr lang="en-PH" dirty="0" smtClean="0"/>
              <a:t> n. </a:t>
            </a:r>
            <a:r>
              <a:rPr lang="en-PH" dirty="0" err="1" smtClean="0"/>
              <a:t>gabrillo</a:t>
            </a:r>
            <a:r>
              <a:rPr lang="en-PH" dirty="0" smtClean="0"/>
              <a:t> </a:t>
            </a:r>
            <a:r>
              <a:rPr lang="en-PH" dirty="0" err="1" smtClean="0"/>
              <a:t>jr.</a:t>
            </a:r>
            <a:endParaRPr lang="en-PH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19004"/>
          <a:stretch/>
        </p:blipFill>
        <p:spPr>
          <a:xfrm>
            <a:off x="6363285" y="1438422"/>
            <a:ext cx="5366825" cy="4346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742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Origins of HTML and </a:t>
            </a:r>
            <a:r>
              <a:rPr lang="en-PH" dirty="0" err="1" smtClean="0"/>
              <a:t>Javascript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5389319" cy="4195481"/>
          </a:xfrm>
        </p:spPr>
        <p:txBody>
          <a:bodyPr/>
          <a:lstStyle/>
          <a:p>
            <a:pPr marL="0" indent="0">
              <a:buNone/>
            </a:pPr>
            <a:r>
              <a:rPr lang="en-PH" sz="2400" dirty="0" smtClean="0"/>
              <a:t>What is HTML?</a:t>
            </a:r>
          </a:p>
          <a:p>
            <a:pPr marL="520700" lvl="1" indent="0">
              <a:buNone/>
            </a:pPr>
            <a:r>
              <a:rPr lang="en-PH" b="1" dirty="0" smtClean="0"/>
              <a:t>HTML </a:t>
            </a:r>
            <a:r>
              <a:rPr lang="en-PH" b="1" dirty="0"/>
              <a:t>(</a:t>
            </a:r>
            <a:r>
              <a:rPr lang="en-PH" b="1" dirty="0" err="1"/>
              <a:t>HyperText</a:t>
            </a:r>
            <a:r>
              <a:rPr lang="en-PH" b="1" dirty="0"/>
              <a:t> </a:t>
            </a:r>
            <a:r>
              <a:rPr lang="en-PH" b="1" dirty="0" err="1"/>
              <a:t>Markup</a:t>
            </a:r>
            <a:r>
              <a:rPr lang="en-PH" b="1" dirty="0"/>
              <a:t> Language) </a:t>
            </a:r>
            <a:r>
              <a:rPr lang="en-PH" dirty="0"/>
              <a:t>is a </a:t>
            </a:r>
            <a:r>
              <a:rPr lang="en-PH" dirty="0" err="1"/>
              <a:t>markup</a:t>
            </a:r>
            <a:r>
              <a:rPr lang="en-PH" dirty="0"/>
              <a:t> language(code-based </a:t>
            </a:r>
            <a:r>
              <a:rPr lang="en-PH" dirty="0" smtClean="0"/>
              <a:t>annotation </a:t>
            </a:r>
            <a:r>
              <a:rPr lang="en-PH" dirty="0"/>
              <a:t>system</a:t>
            </a:r>
            <a:r>
              <a:rPr lang="en-PH" dirty="0" smtClean="0"/>
              <a:t>).</a:t>
            </a:r>
          </a:p>
          <a:p>
            <a:pPr marL="0" lvl="1" indent="0">
              <a:buNone/>
            </a:pPr>
            <a:endParaRPr lang="en-PH" dirty="0" smtClean="0"/>
          </a:p>
          <a:p>
            <a:pPr marL="0" indent="0">
              <a:buNone/>
            </a:pPr>
            <a:r>
              <a:rPr lang="en-PH" sz="2400" dirty="0" smtClean="0"/>
              <a:t>What is HTML5?</a:t>
            </a:r>
          </a:p>
          <a:p>
            <a:pPr marL="457200" lvl="1" indent="0">
              <a:buNone/>
            </a:pPr>
            <a:r>
              <a:rPr lang="en-PH" dirty="0" smtClean="0"/>
              <a:t>The 5</a:t>
            </a:r>
            <a:r>
              <a:rPr lang="en-PH" baseline="30000" dirty="0" smtClean="0"/>
              <a:t>th</a:t>
            </a:r>
            <a:r>
              <a:rPr lang="en-PH" dirty="0" smtClean="0"/>
              <a:t> version of HTML, which was last updated in 1997. It is designed for all of our modern devices.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105" y="3647023"/>
            <a:ext cx="5183554" cy="2601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788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What is &lt;canvas&gt;?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1618" y="1364481"/>
            <a:ext cx="9461015" cy="914486"/>
          </a:xfrm>
        </p:spPr>
        <p:txBody>
          <a:bodyPr/>
          <a:lstStyle/>
          <a:p>
            <a:pPr marL="0" indent="0">
              <a:buNone/>
            </a:pPr>
            <a:r>
              <a:rPr lang="en-PH" dirty="0"/>
              <a:t>An HTML5 tag that allows you to draw things in your browser using JavaScript.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260" y="2278967"/>
            <a:ext cx="7381480" cy="4150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080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What is </a:t>
            </a:r>
            <a:r>
              <a:rPr lang="en-PH" dirty="0" err="1" smtClean="0"/>
              <a:t>Javascript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462075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en-PH" dirty="0"/>
              <a:t>A 19-year-old programming language that is mainly used on the web. </a:t>
            </a:r>
            <a:r>
              <a:rPr lang="en-PH" dirty="0" smtClean="0"/>
              <a:t>Allows </a:t>
            </a:r>
            <a:r>
              <a:rPr lang="en-PH" dirty="0"/>
              <a:t>dynamic interaction and effects to happen based on conditions and events</a:t>
            </a:r>
            <a:r>
              <a:rPr lang="en-PH" dirty="0" smtClean="0"/>
              <a:t>.</a:t>
            </a:r>
          </a:p>
          <a:p>
            <a:pPr marL="0" indent="0">
              <a:buNone/>
            </a:pPr>
            <a:endParaRPr lang="en-PH" dirty="0"/>
          </a:p>
          <a:p>
            <a:pPr marL="0" indent="0">
              <a:buNone/>
            </a:pPr>
            <a:r>
              <a:rPr lang="en-PH" dirty="0" smtClean="0"/>
              <a:t>&lt;script type=‘text/</a:t>
            </a:r>
            <a:r>
              <a:rPr lang="en-PH" dirty="0" err="1" smtClean="0"/>
              <a:t>javascript</a:t>
            </a:r>
            <a:r>
              <a:rPr lang="en-PH" dirty="0" smtClean="0"/>
              <a:t>’&gt;</a:t>
            </a:r>
          </a:p>
          <a:p>
            <a:pPr marL="0" indent="0">
              <a:buNone/>
            </a:pPr>
            <a:r>
              <a:rPr lang="en-PH" dirty="0"/>
              <a:t>	</a:t>
            </a:r>
            <a:r>
              <a:rPr lang="en-PH" dirty="0" smtClean="0"/>
              <a:t>alert(“hello world”);</a:t>
            </a:r>
          </a:p>
          <a:p>
            <a:pPr marL="0" indent="0">
              <a:buNone/>
            </a:pPr>
            <a:r>
              <a:rPr lang="en-PH" dirty="0" smtClean="0"/>
              <a:t>&lt;/script&gt;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573962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350</TotalTime>
  <Words>111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</vt:lpstr>
      <vt:lpstr>Introduction to Javascript</vt:lpstr>
      <vt:lpstr>Origins of HTML and Javascript</vt:lpstr>
      <vt:lpstr>What is &lt;canvas&gt;?</vt:lpstr>
      <vt:lpstr>What is Javascript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Javascript </dc:title>
  <dc:creator>acer</dc:creator>
  <cp:lastModifiedBy>acer</cp:lastModifiedBy>
  <cp:revision>14</cp:revision>
  <dcterms:created xsi:type="dcterms:W3CDTF">2017-01-27T08:14:10Z</dcterms:created>
  <dcterms:modified xsi:type="dcterms:W3CDTF">2017-01-27T14:04:58Z</dcterms:modified>
</cp:coreProperties>
</file>