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Scraped some data from Yelp to build the data set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the data and make training data like this.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send data for machine learning to get our recommend data.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these data were split into two parts, key </a:t>
            </a:r>
            <a:r>
              <a:rPr lang="en"/>
              <a:t>attributes</a:t>
            </a:r>
            <a:r>
              <a:rPr lang="en"/>
              <a:t> for E</a:t>
            </a:r>
            <a:r>
              <a:rPr lang="en"/>
              <a:t>lasticsearch</a:t>
            </a:r>
            <a:r>
              <a:rPr lang="en"/>
              <a:t> and detailed information for DynamoDB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user wants to search something, by input and/or their preference, we refer to Elasticsearch to get </a:t>
            </a:r>
            <a:r>
              <a:rPr lang="en"/>
              <a:t>recommended</a:t>
            </a:r>
            <a:r>
              <a:rPr lang="en"/>
              <a:t> restaurant ids and get detailed information from DynamoDB and display to user.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collect user logs to Kinesis data stream and analyze most frequently </a:t>
            </a:r>
            <a:r>
              <a:rPr lang="en"/>
              <a:t>occurring</a:t>
            </a:r>
            <a:r>
              <a:rPr lang="en"/>
              <a:t> items. User can also search for this information.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9ku7WCvCoD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274320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Food First</a:t>
            </a:r>
            <a:endParaRPr b="1"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Personal Restaurant Recommendation application</a:t>
            </a:r>
            <a:endParaRPr sz="24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6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Instructor: Sambit Sahu</a:t>
            </a:r>
            <a:endParaRPr b="1"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Zihui Yuan(zy1028), Guangwei Zhang(gz667), Weijun Zhai(wz1131）</a:t>
            </a:r>
            <a:endParaRPr b="1"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New York University</a:t>
            </a:r>
            <a:endParaRPr b="1"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457200" lvl="0" marL="5486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 u="sng">
                <a:solidFill>
                  <a:schemeClr val="hlink"/>
                </a:solidFill>
                <a:hlinkClick r:id="rId3"/>
              </a:rPr>
              <a:t>https://youtu.be/9ku7WCvCoDg</a:t>
            </a:r>
            <a:endParaRPr b="1" sz="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Created a personal restaurant recommendation web application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Adopted AWS services: S3, Lambda, Cognito, API gateway, ElasticSearch,AWS Machine Learning, DynamoDB, Kinesis, SQS, SNS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Used a serverless architecture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Front-End: web pages hosted on S3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Back-End: </a:t>
            </a:r>
            <a:endParaRPr>
              <a:solidFill>
                <a:schemeClr val="dk1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">
                <a:solidFill>
                  <a:schemeClr val="dk1"/>
                </a:solidFill>
              </a:rPr>
              <a:t>Used </a:t>
            </a:r>
            <a:r>
              <a:rPr lang="en">
                <a:solidFill>
                  <a:schemeClr val="dk1"/>
                </a:solidFill>
              </a:rPr>
              <a:t>Cognito</a:t>
            </a:r>
            <a:r>
              <a:rPr lang="en">
                <a:solidFill>
                  <a:schemeClr val="dk1"/>
                </a:solidFill>
              </a:rPr>
              <a:t> to provide user </a:t>
            </a:r>
            <a:r>
              <a:rPr lang="en">
                <a:solidFill>
                  <a:schemeClr val="dk1"/>
                </a:solidFill>
              </a:rPr>
              <a:t>authentication</a:t>
            </a:r>
            <a:r>
              <a:rPr lang="en">
                <a:solidFill>
                  <a:schemeClr val="dk1"/>
                </a:solidFill>
              </a:rPr>
              <a:t> service</a:t>
            </a:r>
            <a:endParaRPr>
              <a:solidFill>
                <a:schemeClr val="dk1"/>
              </a:solidFill>
            </a:endParaRP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Used Lambda function to provide logic services</a:t>
            </a:r>
            <a:endParaRPr>
              <a:solidFill>
                <a:schemeClr val="dk1"/>
              </a:solidFill>
            </a:endParaRP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Used Elasticsearch, AWS ML, Kinesis to provide restaurant recommendation</a:t>
            </a:r>
            <a:endParaRPr>
              <a:solidFill>
                <a:schemeClr val="dk1"/>
              </a:solidFill>
            </a:endParaRP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Used Dynamodb to store restaurant data and user preference data</a:t>
            </a:r>
            <a:endParaRPr>
              <a:solidFill>
                <a:schemeClr val="dk1"/>
              </a:solidFill>
            </a:endParaRP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Used SNS to provide text information sending service 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Collected restaurant data from Yelp API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Built machine learning classification model by using AWS Machine Learning Module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Used Kinesis to record user log data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Architecture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025" y="1062200"/>
            <a:ext cx="664613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525" y="914813"/>
            <a:ext cx="3411650" cy="2896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25" y="1515626"/>
            <a:ext cx="4910561" cy="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825" y="3406828"/>
            <a:ext cx="6110049" cy="14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Schema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025" y="1076125"/>
            <a:ext cx="714476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Preference Interface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100" y="1561725"/>
            <a:ext cx="4368549" cy="26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667400" y="15617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"unstructured": {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"username": "Test",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"fullname": "Test",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"email": "wz1131@nyu.edu",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"phone": "6465156***",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"address": "627 40th st",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"zip": "00000",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b="1" lang="en">
                <a:solidFill>
                  <a:srgbClr val="FF0000"/>
                </a:solidFill>
              </a:rPr>
              <a:t>"prefer": [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        "Chinese",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        "Japanese",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        "Korean",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        "Hot"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      ]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428250" y="1053350"/>
            <a:ext cx="4323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lang="en">
                <a:solidFill>
                  <a:schemeClr val="dk1"/>
                </a:solidFill>
              </a:rPr>
              <a:t>User Preference list is maintained on DynamoDB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Interface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800" y="1017725"/>
            <a:ext cx="6684260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