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78" r:id="rId4"/>
    <p:sldId id="276" r:id="rId5"/>
    <p:sldId id="261" r:id="rId6"/>
    <p:sldId id="285" r:id="rId7"/>
    <p:sldId id="258" r:id="rId8"/>
    <p:sldId id="259" r:id="rId9"/>
    <p:sldId id="281" r:id="rId10"/>
    <p:sldId id="286" r:id="rId11"/>
    <p:sldId id="287" r:id="rId12"/>
    <p:sldId id="280" r:id="rId13"/>
    <p:sldId id="271" r:id="rId14"/>
    <p:sldId id="27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EEDE6"/>
    <a:srgbClr val="DE4A06"/>
    <a:srgbClr val="2F5597"/>
    <a:srgbClr val="FDDACB"/>
    <a:srgbClr val="6E4995"/>
    <a:srgbClr val="7E9A84"/>
    <a:srgbClr val="FCBB9E"/>
    <a:srgbClr val="D8CCE6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DE98B-382E-4BD3-9656-077EAAE76456}" v="696" dt="2024-04-23T20:34:14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mpreet Singh" userId="e2d44caf-20e6-4835-a124-5f066a38fc14" providerId="ADAL" clId="{16DDE98B-382E-4BD3-9656-077EAAE76456}"/>
    <pc:docChg chg="undo redo custSel addSld modSld sldOrd">
      <pc:chgData name="Parampreet Singh" userId="e2d44caf-20e6-4835-a124-5f066a38fc14" providerId="ADAL" clId="{16DDE98B-382E-4BD3-9656-077EAAE76456}" dt="2024-04-23T20:34:14.183" v="1938"/>
      <pc:docMkLst>
        <pc:docMk/>
      </pc:docMkLst>
      <pc:sldChg chg="modAnim">
        <pc:chgData name="Parampreet Singh" userId="e2d44caf-20e6-4835-a124-5f066a38fc14" providerId="ADAL" clId="{16DDE98B-382E-4BD3-9656-077EAAE76456}" dt="2024-04-23T18:47:22.792" v="1767"/>
        <pc:sldMkLst>
          <pc:docMk/>
          <pc:sldMk cId="274322301" sldId="257"/>
        </pc:sldMkLst>
      </pc:sldChg>
      <pc:sldChg chg="modSp ord">
        <pc:chgData name="Parampreet Singh" userId="e2d44caf-20e6-4835-a124-5f066a38fc14" providerId="ADAL" clId="{16DDE98B-382E-4BD3-9656-077EAAE76456}" dt="2024-04-23T02:04:34.960" v="1075" actId="108"/>
        <pc:sldMkLst>
          <pc:docMk/>
          <pc:sldMk cId="3257401088" sldId="258"/>
        </pc:sldMkLst>
        <pc:spChg chg="mod">
          <ac:chgData name="Parampreet Singh" userId="e2d44caf-20e6-4835-a124-5f066a38fc14" providerId="ADAL" clId="{16DDE98B-382E-4BD3-9656-077EAAE76456}" dt="2024-04-23T02:04:34.960" v="1075" actId="108"/>
          <ac:spMkLst>
            <pc:docMk/>
            <pc:sldMk cId="3257401088" sldId="258"/>
            <ac:spMk id="11" creationId="{1E26CE49-6327-0977-F929-5E3DEA8924EF}"/>
          </ac:spMkLst>
        </pc:spChg>
      </pc:sldChg>
      <pc:sldChg chg="addSp delSp modSp mod delAnim modAnim">
        <pc:chgData name="Parampreet Singh" userId="e2d44caf-20e6-4835-a124-5f066a38fc14" providerId="ADAL" clId="{16DDE98B-382E-4BD3-9656-077EAAE76456}" dt="2024-04-23T01:47:32.952" v="1051"/>
        <pc:sldMkLst>
          <pc:docMk/>
          <pc:sldMk cId="470600457" sldId="259"/>
        </pc:sldMkLst>
        <pc:spChg chg="mod">
          <ac:chgData name="Parampreet Singh" userId="e2d44caf-20e6-4835-a124-5f066a38fc14" providerId="ADAL" clId="{16DDE98B-382E-4BD3-9656-077EAAE76456}" dt="2024-04-23T00:28:06.420" v="371" actId="20577"/>
          <ac:spMkLst>
            <pc:docMk/>
            <pc:sldMk cId="470600457" sldId="259"/>
            <ac:spMk id="2" creationId="{0A25DF00-436B-61E5-2E87-45DFD4496F31}"/>
          </ac:spMkLst>
        </pc:spChg>
        <pc:spChg chg="add del">
          <ac:chgData name="Parampreet Singh" userId="e2d44caf-20e6-4835-a124-5f066a38fc14" providerId="ADAL" clId="{16DDE98B-382E-4BD3-9656-077EAAE76456}" dt="2024-04-23T00:30:09.008" v="375" actId="22"/>
          <ac:spMkLst>
            <pc:docMk/>
            <pc:sldMk cId="470600457" sldId="259"/>
            <ac:spMk id="5" creationId="{198AA700-25B3-1409-713E-5A56559FBEE7}"/>
          </ac:spMkLst>
        </pc:spChg>
        <pc:spChg chg="add mod">
          <ac:chgData name="Parampreet Singh" userId="e2d44caf-20e6-4835-a124-5f066a38fc14" providerId="ADAL" clId="{16DDE98B-382E-4BD3-9656-077EAAE76456}" dt="2024-04-23T00:41:50.979" v="507" actId="1076"/>
          <ac:spMkLst>
            <pc:docMk/>
            <pc:sldMk cId="470600457" sldId="259"/>
            <ac:spMk id="9" creationId="{F6CE8F77-0191-3DF0-5700-9D201E7DF454}"/>
          </ac:spMkLst>
        </pc:spChg>
        <pc:spChg chg="del">
          <ac:chgData name="Parampreet Singh" userId="e2d44caf-20e6-4835-a124-5f066a38fc14" providerId="ADAL" clId="{16DDE98B-382E-4BD3-9656-077EAAE76456}" dt="2024-04-23T00:27:12.214" v="332" actId="478"/>
          <ac:spMkLst>
            <pc:docMk/>
            <pc:sldMk cId="470600457" sldId="259"/>
            <ac:spMk id="10" creationId="{70B16541-D547-F378-84A3-32425C4C1538}"/>
          </ac:spMkLst>
        </pc:spChg>
        <pc:spChg chg="add del">
          <ac:chgData name="Parampreet Singh" userId="e2d44caf-20e6-4835-a124-5f066a38fc14" providerId="ADAL" clId="{16DDE98B-382E-4BD3-9656-077EAAE76456}" dt="2024-04-23T00:37:37.214" v="461" actId="22"/>
          <ac:spMkLst>
            <pc:docMk/>
            <pc:sldMk cId="470600457" sldId="259"/>
            <ac:spMk id="12" creationId="{221C6DA6-7E3D-7E3D-E0FB-EFFB680762AA}"/>
          </ac:spMkLst>
        </pc:spChg>
        <pc:spChg chg="del">
          <ac:chgData name="Parampreet Singh" userId="e2d44caf-20e6-4835-a124-5f066a38fc14" providerId="ADAL" clId="{16DDE98B-382E-4BD3-9656-077EAAE76456}" dt="2024-04-23T00:27:08.218" v="330" actId="478"/>
          <ac:spMkLst>
            <pc:docMk/>
            <pc:sldMk cId="470600457" sldId="259"/>
            <ac:spMk id="14" creationId="{013A698A-C8C9-7A60-05DA-30504C5DEF95}"/>
          </ac:spMkLst>
        </pc:spChg>
        <pc:spChg chg="del">
          <ac:chgData name="Parampreet Singh" userId="e2d44caf-20e6-4835-a124-5f066a38fc14" providerId="ADAL" clId="{16DDE98B-382E-4BD3-9656-077EAAE76456}" dt="2024-04-23T00:27:09.419" v="331" actId="478"/>
          <ac:spMkLst>
            <pc:docMk/>
            <pc:sldMk cId="470600457" sldId="259"/>
            <ac:spMk id="15" creationId="{C9B626B9-C010-4DB3-DF32-320B8B3FE6E7}"/>
          </ac:spMkLst>
        </pc:spChg>
        <pc:spChg chg="add mod">
          <ac:chgData name="Parampreet Singh" userId="e2d44caf-20e6-4835-a124-5f066a38fc14" providerId="ADAL" clId="{16DDE98B-382E-4BD3-9656-077EAAE76456}" dt="2024-04-23T00:41:23.355" v="503" actId="207"/>
          <ac:spMkLst>
            <pc:docMk/>
            <pc:sldMk cId="470600457" sldId="259"/>
            <ac:spMk id="16" creationId="{CE4477F1-5379-7C16-1ED5-0A7AB250F655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20" creationId="{B1FC9AEF-E26F-564E-01AB-70FFC93AA4AC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21" creationId="{47B2499B-AA35-7DC1-81DA-80910BE33F3F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22" creationId="{22658BE0-D5D1-DAAD-7464-BFFDEFC396E7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23" creationId="{5C360B8B-C304-FC1E-48B5-CEDB70180539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28" creationId="{3B9A19EE-B3E3-8B7A-ED62-75EE992BA257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29" creationId="{4356DFA9-A70A-ECF6-D975-992BA9202D5B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30" creationId="{F17D3667-8103-D0AE-3A2A-1EAC0FE297FC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31" creationId="{B4BBE82E-9BD7-D4A2-BFB4-DEFA420E69B7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35" creationId="{075DAB6C-BA74-5631-70AF-A2C9F9A16CA9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39" creationId="{19005996-3B83-6D0A-1E50-EBA2A2316AEC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43" creationId="{E5681FF8-0B71-C099-FC05-D765C9337317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44" creationId="{FAF5B3BC-A10A-C98D-947C-6A899491AB92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48" creationId="{64CFD45D-E571-DB52-BEA3-842DC1FF0E55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49" creationId="{55F0E28E-1C40-4FC0-8857-513973962EA1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50" creationId="{8A70843D-50CA-5D82-00A5-AE6621B7CD97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51" creationId="{DFB0019A-F94F-E40E-93EE-7F6DDD36C0D7}"/>
          </ac:spMkLst>
        </pc:spChg>
        <pc:spChg chg="mod">
          <ac:chgData name="Parampreet Singh" userId="e2d44caf-20e6-4835-a124-5f066a38fc14" providerId="ADAL" clId="{16DDE98B-382E-4BD3-9656-077EAAE76456}" dt="2024-04-23T00:34:24.355" v="457" actId="1038"/>
          <ac:spMkLst>
            <pc:docMk/>
            <pc:sldMk cId="470600457" sldId="259"/>
            <ac:spMk id="352" creationId="{85E8E274-7ED8-F644-CCFE-FC706BC0B036}"/>
          </ac:spMkLst>
        </pc:sp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8" creationId="{09368583-0E6B-DFAF-E0D7-62F2D9958688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0" creationId="{3A99342D-0EF1-9F4D-188C-AA9C6D0DE448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1" creationId="{9C672485-8376-D66B-81ED-4BD58AC5218D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2" creationId="{3CE96861-3C4A-8C42-586D-B44D9E71E86B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4" creationId="{B3B63EC6-85A6-60A0-0ECB-4B2E22FC5AD6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5" creationId="{AA2A2A96-7708-5CEC-30A4-9C519720D613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6" creationId="{3FA5D78E-05D4-6C6A-3564-E19CA27C3FA4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7" creationId="{842C585B-9F30-FEA9-A171-8FF485167FD5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8" creationId="{4823E658-0FBD-D4D5-CCC5-23349C7BC040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31" creationId="{7BDFCD9A-B555-F713-E4F2-E79B054D85C3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33" creationId="{75568646-D6CA-10A5-9FE3-A009BA50B69A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35" creationId="{931FDC1F-FB18-4291-0FFE-E32E4A1F86A5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36" creationId="{771D982A-E75A-8A6F-9759-E89763912BE1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37" creationId="{B97E6E26-6945-EEAD-7839-6798F3D62497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40" creationId="{1EB5B4CC-AE61-21C0-94C5-FF0EB371A5DE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41" creationId="{2D81A79A-3CBD-A680-F73F-414352409509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42" creationId="{E7864CB4-DDFA-810A-661F-F1CBCD84F584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43" creationId="{435B448C-16D0-62A7-E173-FB9DBB7CAC70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46" creationId="{B2C77D80-ED10-4365-1F5D-989CF71839AA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51" creationId="{EBBEA73E-C797-88C7-4109-00FC1EFBC28E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54" creationId="{849533A1-8196-6C35-9FA4-01AEC9C67217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58" creationId="{9426F39B-5BD9-0494-F2DF-49F3525CD052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03" creationId="{65C73A70-CA20-A3A7-EF8C-8FCE8EBE7380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04" creationId="{BD70B87A-6224-2C06-5A0A-EBDCA09B75BD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07" creationId="{13F280A3-F9BB-EEAA-FF88-A332E0D821AF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08" creationId="{4A28759E-751C-58B7-BCB5-A949E024A78F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09" creationId="{A214FFB4-040B-B1EC-6D5C-89D2AB165567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11" creationId="{0E046699-D187-7916-6D2E-6E85CB0DC27F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12" creationId="{AE2EF929-0E4A-1A93-91D9-5460537A8399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13" creationId="{298172F3-1865-D75F-F262-0318E5BD7B0F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15" creationId="{34F845C7-DDDF-2279-69DC-189253C3FC18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17" creationId="{F8C8FBDA-1D22-473A-B8B2-47F0CE04ED6C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19" creationId="{2C53FBF0-77CA-6DB7-44EE-356F4D09D312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20" creationId="{C6D9CBAD-2806-DCBA-1814-D38617F3D05D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21" creationId="{03E4EA83-B1D8-AEDB-39F8-C8AF25D8D314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22" creationId="{0761AC1D-5781-2998-EC6E-DC161CE6F243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24" creationId="{0C3DAA18-7353-67B9-ED74-4D5AA4DC51D1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29" creationId="{04F026F6-14F4-0AAE-00ED-1F3F9D47F1CF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32" creationId="{9857BD85-4D15-4706-DEBA-D2DCDA6C31EC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33" creationId="{0BE2D811-B821-0008-50E1-1D728F05DF15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34" creationId="{0E144D7F-2A73-05E1-C5E6-B3D5539664EE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35" creationId="{02146D5F-0D6C-3187-1481-71AD2E5DC4D6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36" creationId="{7FCA757A-6478-3AC3-EBAA-FEAE5280A6D7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37" creationId="{D275900B-0B9F-E890-8E30-A6E4483FDAF7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38" creationId="{C450B4FF-7FE0-EB59-5EFF-9FA4836D28D1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39" creationId="{372A6406-6475-AFFD-BD3B-2EB5FF84ADD8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40" creationId="{78FA29D9-CC10-417E-A5B8-84BC7F52053B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49" creationId="{7722899B-C57D-DD7E-8169-FCCECE5BCE9B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50" creationId="{EFE4BBB8-D987-6988-AFC1-8BFB8E9E3DC8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51" creationId="{ABC12412-880E-4EE2-AA75-6CDDF760BE51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53" creationId="{1BE8F829-DDA2-122C-47ED-3CB0EFB85A0B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54" creationId="{10784DC4-862E-5A40-B8D7-3117BD19F522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55" creationId="{4D3A8F5D-524A-B6AD-5A22-A1F006EC1592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56" creationId="{C8C03797-9905-B020-ADFE-07194AE37130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58" creationId="{E3B6F40A-AA4C-9CA8-CB1F-780F7755B302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63" creationId="{06B8A1E4-A335-D2CD-09D7-D839810E40D3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65" creationId="{47272ED2-502B-A5F3-23BA-2CA85AC81906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67" creationId="{113D6CDF-4DA1-C662-5364-BFF8BA397414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68" creationId="{C7654911-83CD-1301-5312-3CE7C06F493A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69" creationId="{8B72BFE8-D128-BBE7-3ED8-54F606BBB736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70" creationId="{DFE7EEF5-06C2-B127-644E-F0CDF60DE76E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71" creationId="{3379F45E-1197-1F5E-0E52-91B9A541FFFA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73" creationId="{233864B7-4012-C334-DF17-DB9AF40922EB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75" creationId="{205B0048-B17D-0399-703A-8C31A0745502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77" creationId="{A24C8C3B-0F24-0A0B-ABBF-3A8D8AFA1633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79" creationId="{C18E03F1-49A4-B57D-8C56-0183F4DC0F1F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81" creationId="{1086C938-7B26-5A20-0240-F98A79578845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83" creationId="{71436F31-FB8D-01B1-D982-08EB592756E7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85" creationId="{151CEF93-F6A4-7CC5-D472-6C2E2C2A2100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87" creationId="{95DDB33B-601D-8869-F5CE-4DCB3A7A37F0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91" creationId="{B85C0ACD-751A-9407-E5CB-E12F4471470D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93" creationId="{0B138FDA-ED47-E782-6BF2-F7B184CDE5FF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94" creationId="{7E9C6626-A574-B657-16BE-9BC27F9E401E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197" creationId="{9F32B9CB-9EC9-0E1E-87E6-0BCF0D2BD5F6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00" creationId="{20D37393-2409-B64F-585E-C237563D48CA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03" creationId="{3891737F-BDC9-D998-2C1E-5A0AD9CD083A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06" creationId="{DEE6F9B8-4B34-CC5E-BCCD-4EBADFD3017C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09" creationId="{A9D520C7-4D65-6AB8-C410-B2D84178471E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12" creationId="{40FDCAEB-4FAF-C657-B743-718EC2CA1622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15" creationId="{03D30599-0723-CC67-0AD7-BB1D62D75A72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18" creationId="{25806BBE-E016-D295-D3EA-D99412E6B280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22" creationId="{F176B65C-5FC3-739E-20A8-A1C9099BF5DB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25" creationId="{882A9EAA-0401-8D14-90A1-DFB02E13659D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28" creationId="{6C347350-0840-E4B4-604A-56018924E02B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32" creationId="{86631D4F-D4D0-C68B-4381-5CEC90A0EAE0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33" creationId="{73A3D9A7-4262-AA64-24F1-6DB7D42CFE07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36" creationId="{F8C0F5DA-35FD-E344-B160-96A9F041F825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39" creationId="{8BB376EC-69E9-08D4-8D8B-593D869679A6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42" creationId="{83F8F420-D121-903B-D4EB-3D0E54A4A95E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45" creationId="{F9F11747-81EB-213F-1C95-01DEE6678A49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48" creationId="{7AD01015-D69F-4E81-812C-675D6C7A298F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51" creationId="{BDD343B9-A400-DE6C-B6B7-BFAC9ECF5C4A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54" creationId="{48A2F3C5-F8B3-4A9D-0369-53B848FE316D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57" creationId="{6AA301AB-5A51-3926-39DA-9DD9EBDB1D95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60" creationId="{98B58C25-95CE-BCDE-5930-4FB79D27A004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63" creationId="{2972DA55-3310-42FC-661B-C615F15625EC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66" creationId="{BAD26989-05D1-7D3B-476F-C0969DA474BB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69" creationId="{BAF36C32-00D0-3EB4-84F9-F38C18F48D5C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74" creationId="{8FA2F0D2-95F5-C79B-027D-B426453A1D91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77" creationId="{B87AD73A-8CDA-71C8-23B3-D615798AE695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81" creationId="{CC0F4A82-921F-B064-93C0-981C26E7FF48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84" creationId="{D83EB404-7FB2-F204-AEF7-FCB12E00D39E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87" creationId="{6F7305FD-7701-8761-9B52-BF3AF7BE78C9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89" creationId="{C34B1B0B-3806-3F60-FCB1-BF7E78CA3D51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91" creationId="{2D5CE2E2-82F3-6652-0FED-C118BE279699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93" creationId="{6EF16754-306E-1F48-EC98-8AC4DC22097D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95" creationId="{D0908A1D-C714-6E25-059D-BC7AE166CD10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97" creationId="{78131934-F268-7C70-C72C-7030F6E44C25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299" creationId="{B8F3DE9A-AE0C-E7D7-DDC7-DE06216B04A6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302" creationId="{8BE141DB-93E2-709A-D41F-52B27A60A153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305" creationId="{86FEE025-8D12-E2AA-EE60-54F4205C3B15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308" creationId="{5A341BCC-55EA-5448-53C8-61B1224E81F0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311" creationId="{06B79841-5AE3-2600-F96B-B5C370F6AD1C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314" creationId="{E6542BB3-6158-CBD5-8C1E-8DAD56BD28E8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317" creationId="{25DDD30A-3BEB-2EC8-661D-5D9786C766A0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325" creationId="{80B5FADE-78A1-5715-EBA9-C16A7F60DA50}"/>
          </ac:cxnSpMkLst>
        </pc:cxnChg>
        <pc:cxnChg chg="mod">
          <ac:chgData name="Parampreet Singh" userId="e2d44caf-20e6-4835-a124-5f066a38fc14" providerId="ADAL" clId="{16DDE98B-382E-4BD3-9656-077EAAE76456}" dt="2024-04-23T00:34:24.355" v="457" actId="1038"/>
          <ac:cxnSpMkLst>
            <pc:docMk/>
            <pc:sldMk cId="470600457" sldId="259"/>
            <ac:cxnSpMk id="327" creationId="{B415E365-726A-E6D4-DA27-67B48B29B365}"/>
          </ac:cxnSpMkLst>
        </pc:cxnChg>
      </pc:sldChg>
      <pc:sldChg chg="addSp delSp modSp mod ord delAnim modAnim">
        <pc:chgData name="Parampreet Singh" userId="e2d44caf-20e6-4835-a124-5f066a38fc14" providerId="ADAL" clId="{16DDE98B-382E-4BD3-9656-077EAAE76456}" dt="2024-04-23T18:21:45.939" v="1565" actId="207"/>
        <pc:sldMkLst>
          <pc:docMk/>
          <pc:sldMk cId="2612077867" sldId="261"/>
        </pc:sldMkLst>
        <pc:spChg chg="mod">
          <ac:chgData name="Parampreet Singh" userId="e2d44caf-20e6-4835-a124-5f066a38fc14" providerId="ADAL" clId="{16DDE98B-382E-4BD3-9656-077EAAE76456}" dt="2024-04-23T18:21:02.600" v="1556" actId="1037"/>
          <ac:spMkLst>
            <pc:docMk/>
            <pc:sldMk cId="2612077867" sldId="261"/>
            <ac:spMk id="5" creationId="{7DEEFA55-83BF-96D0-5294-DEF9096281E3}"/>
          </ac:spMkLst>
        </pc:spChg>
        <pc:spChg chg="add del mod">
          <ac:chgData name="Parampreet Singh" userId="e2d44caf-20e6-4835-a124-5f066a38fc14" providerId="ADAL" clId="{16DDE98B-382E-4BD3-9656-077EAAE76456}" dt="2024-04-23T18:21:14.903" v="1557" actId="478"/>
          <ac:spMkLst>
            <pc:docMk/>
            <pc:sldMk cId="2612077867" sldId="261"/>
            <ac:spMk id="8" creationId="{7382193F-ACDF-8493-1411-9E56F59247CC}"/>
          </ac:spMkLst>
        </pc:spChg>
        <pc:spChg chg="mod">
          <ac:chgData name="Parampreet Singh" userId="e2d44caf-20e6-4835-a124-5f066a38fc14" providerId="ADAL" clId="{16DDE98B-382E-4BD3-9656-077EAAE76456}" dt="2024-04-23T18:21:45.939" v="1565" actId="207"/>
          <ac:spMkLst>
            <pc:docMk/>
            <pc:sldMk cId="2612077867" sldId="261"/>
            <ac:spMk id="18" creationId="{6C32A896-035B-5AF9-642F-A7C6792D9C79}"/>
          </ac:spMkLst>
        </pc:spChg>
        <pc:spChg chg="mod">
          <ac:chgData name="Parampreet Singh" userId="e2d44caf-20e6-4835-a124-5f066a38fc14" providerId="ADAL" clId="{16DDE98B-382E-4BD3-9656-077EAAE76456}" dt="2024-04-23T18:18:56.094" v="1523" actId="20577"/>
          <ac:spMkLst>
            <pc:docMk/>
            <pc:sldMk cId="2612077867" sldId="261"/>
            <ac:spMk id="20" creationId="{D43B5450-5F22-F9BA-DE22-34E67A408B32}"/>
          </ac:spMkLst>
        </pc:spChg>
        <pc:spChg chg="mod">
          <ac:chgData name="Parampreet Singh" userId="e2d44caf-20e6-4835-a124-5f066a38fc14" providerId="ADAL" clId="{16DDE98B-382E-4BD3-9656-077EAAE76456}" dt="2024-04-23T18:21:23.296" v="1562" actId="20577"/>
          <ac:spMkLst>
            <pc:docMk/>
            <pc:sldMk cId="2612077867" sldId="261"/>
            <ac:spMk id="31" creationId="{DFF0F1E5-EA9C-A813-5B8A-01C4D5EBB552}"/>
          </ac:spMkLst>
        </pc:spChg>
        <pc:spChg chg="mod">
          <ac:chgData name="Parampreet Singh" userId="e2d44caf-20e6-4835-a124-5f066a38fc14" providerId="ADAL" clId="{16DDE98B-382E-4BD3-9656-077EAAE76456}" dt="2024-04-23T18:21:02.600" v="1556" actId="1037"/>
          <ac:spMkLst>
            <pc:docMk/>
            <pc:sldMk cId="2612077867" sldId="261"/>
            <ac:spMk id="35" creationId="{70F7D61B-3C7B-2072-7F24-5C427319C5F3}"/>
          </ac:spMkLst>
        </pc:spChg>
        <pc:spChg chg="mod">
          <ac:chgData name="Parampreet Singh" userId="e2d44caf-20e6-4835-a124-5f066a38fc14" providerId="ADAL" clId="{16DDE98B-382E-4BD3-9656-077EAAE76456}" dt="2024-04-23T18:20:40.585" v="1545" actId="1076"/>
          <ac:spMkLst>
            <pc:docMk/>
            <pc:sldMk cId="2612077867" sldId="261"/>
            <ac:spMk id="40" creationId="{783AC17E-E8EE-A0DB-1A0B-51CB210DE1AE}"/>
          </ac:spMkLst>
        </pc:spChg>
      </pc:sldChg>
      <pc:sldChg chg="addSp delSp modSp mod delAnim modAnim">
        <pc:chgData name="Parampreet Singh" userId="e2d44caf-20e6-4835-a124-5f066a38fc14" providerId="ADAL" clId="{16DDE98B-382E-4BD3-9656-077EAAE76456}" dt="2024-04-23T20:34:14.183" v="1938"/>
        <pc:sldMkLst>
          <pc:docMk/>
          <pc:sldMk cId="2461813346" sldId="271"/>
        </pc:sldMkLst>
        <pc:spChg chg="mod">
          <ac:chgData name="Parampreet Singh" userId="e2d44caf-20e6-4835-a124-5f066a38fc14" providerId="ADAL" clId="{16DDE98B-382E-4BD3-9656-077EAAE76456}" dt="2024-04-23T20:33:06.921" v="1931" actId="1037"/>
          <ac:spMkLst>
            <pc:docMk/>
            <pc:sldMk cId="2461813346" sldId="271"/>
            <ac:spMk id="21" creationId="{06F6871A-C096-3A8B-B97B-E4B884D5CDC4}"/>
          </ac:spMkLst>
        </pc:spChg>
        <pc:spChg chg="mod">
          <ac:chgData name="Parampreet Singh" userId="e2d44caf-20e6-4835-a124-5f066a38fc14" providerId="ADAL" clId="{16DDE98B-382E-4BD3-9656-077EAAE76456}" dt="2024-04-23T20:33:06.921" v="1931" actId="1037"/>
          <ac:spMkLst>
            <pc:docMk/>
            <pc:sldMk cId="2461813346" sldId="271"/>
            <ac:spMk id="29" creationId="{B03D213F-2E66-2387-20E3-8CDD385A3AF2}"/>
          </ac:spMkLst>
        </pc:spChg>
        <pc:spChg chg="mod">
          <ac:chgData name="Parampreet Singh" userId="e2d44caf-20e6-4835-a124-5f066a38fc14" providerId="ADAL" clId="{16DDE98B-382E-4BD3-9656-077EAAE76456}" dt="2024-04-23T20:33:06.921" v="1931" actId="1037"/>
          <ac:spMkLst>
            <pc:docMk/>
            <pc:sldMk cId="2461813346" sldId="271"/>
            <ac:spMk id="30" creationId="{8B23CBD6-CB4B-F3BD-F611-467BD0490BFE}"/>
          </ac:spMkLst>
        </pc:spChg>
        <pc:graphicFrameChg chg="add mod">
          <ac:chgData name="Parampreet Singh" userId="e2d44caf-20e6-4835-a124-5f066a38fc14" providerId="ADAL" clId="{16DDE98B-382E-4BD3-9656-077EAAE76456}" dt="2024-04-23T20:33:06.921" v="1931" actId="1037"/>
          <ac:graphicFrameMkLst>
            <pc:docMk/>
            <pc:sldMk cId="2461813346" sldId="271"/>
            <ac:graphicFrameMk id="4" creationId="{233287B2-23D6-A803-8BE6-3B4C8FFE341E}"/>
          </ac:graphicFrameMkLst>
        </pc:graphicFrameChg>
        <pc:graphicFrameChg chg="add mod">
          <ac:chgData name="Parampreet Singh" userId="e2d44caf-20e6-4835-a124-5f066a38fc14" providerId="ADAL" clId="{16DDE98B-382E-4BD3-9656-077EAAE76456}" dt="2024-04-23T20:33:49.754" v="1937" actId="1076"/>
          <ac:graphicFrameMkLst>
            <pc:docMk/>
            <pc:sldMk cId="2461813346" sldId="271"/>
            <ac:graphicFrameMk id="5" creationId="{04E8AE3D-6D3E-0ED2-06FB-4737FC8B25D7}"/>
          </ac:graphicFrameMkLst>
        </pc:graphicFrameChg>
        <pc:graphicFrameChg chg="del mod">
          <ac:chgData name="Parampreet Singh" userId="e2d44caf-20e6-4835-a124-5f066a38fc14" providerId="ADAL" clId="{16DDE98B-382E-4BD3-9656-077EAAE76456}" dt="2024-04-23T20:31:28.071" v="1862" actId="478"/>
          <ac:graphicFrameMkLst>
            <pc:docMk/>
            <pc:sldMk cId="2461813346" sldId="271"/>
            <ac:graphicFrameMk id="8" creationId="{09114894-5210-D616-E291-B2318308527D}"/>
          </ac:graphicFrameMkLst>
        </pc:graphicFrameChg>
        <pc:graphicFrameChg chg="modGraphic">
          <ac:chgData name="Parampreet Singh" userId="e2d44caf-20e6-4835-a124-5f066a38fc14" providerId="ADAL" clId="{16DDE98B-382E-4BD3-9656-077EAAE76456}" dt="2024-04-23T18:16:52.609" v="1483" actId="20577"/>
          <ac:graphicFrameMkLst>
            <pc:docMk/>
            <pc:sldMk cId="2461813346" sldId="271"/>
            <ac:graphicFrameMk id="9" creationId="{0EFA047A-D579-86AD-682F-AFFE59897F9F}"/>
          </ac:graphicFrameMkLst>
        </pc:graphicFrameChg>
        <pc:graphicFrameChg chg="del modGraphic">
          <ac:chgData name="Parampreet Singh" userId="e2d44caf-20e6-4835-a124-5f066a38fc14" providerId="ADAL" clId="{16DDE98B-382E-4BD3-9656-077EAAE76456}" dt="2024-04-23T20:31:28.071" v="1862" actId="478"/>
          <ac:graphicFrameMkLst>
            <pc:docMk/>
            <pc:sldMk cId="2461813346" sldId="271"/>
            <ac:graphicFrameMk id="10" creationId="{D5B788F6-9698-3951-8722-F497F5CC7E31}"/>
          </ac:graphicFrameMkLst>
        </pc:graphicFrameChg>
        <pc:graphicFrameChg chg="del">
          <ac:chgData name="Parampreet Singh" userId="e2d44caf-20e6-4835-a124-5f066a38fc14" providerId="ADAL" clId="{16DDE98B-382E-4BD3-9656-077EAAE76456}" dt="2024-04-23T20:31:28.071" v="1862" actId="478"/>
          <ac:graphicFrameMkLst>
            <pc:docMk/>
            <pc:sldMk cId="2461813346" sldId="271"/>
            <ac:graphicFrameMk id="11" creationId="{02D2D475-4288-FD04-58B9-0291FB441B73}"/>
          </ac:graphicFrameMkLst>
        </pc:graphicFrameChg>
        <pc:graphicFrameChg chg="add mod">
          <ac:chgData name="Parampreet Singh" userId="e2d44caf-20e6-4835-a124-5f066a38fc14" providerId="ADAL" clId="{16DDE98B-382E-4BD3-9656-077EAAE76456}" dt="2024-04-23T20:33:06.921" v="1931" actId="1037"/>
          <ac:graphicFrameMkLst>
            <pc:docMk/>
            <pc:sldMk cId="2461813346" sldId="271"/>
            <ac:graphicFrameMk id="12" creationId="{BF31AC4D-E160-DEB2-590C-D3F7E461C35F}"/>
          </ac:graphicFrameMkLst>
        </pc:graphicFrameChg>
        <pc:graphicFrameChg chg="add mod">
          <ac:chgData name="Parampreet Singh" userId="e2d44caf-20e6-4835-a124-5f066a38fc14" providerId="ADAL" clId="{16DDE98B-382E-4BD3-9656-077EAAE76456}" dt="2024-04-23T20:33:41.336" v="1935" actId="1076"/>
          <ac:graphicFrameMkLst>
            <pc:docMk/>
            <pc:sldMk cId="2461813346" sldId="271"/>
            <ac:graphicFrameMk id="13" creationId="{67B16605-70FC-6522-EA9D-D42B3166E5A6}"/>
          </ac:graphicFrameMkLst>
        </pc:graphicFrameChg>
        <pc:graphicFrameChg chg="add mod">
          <ac:chgData name="Parampreet Singh" userId="e2d44caf-20e6-4835-a124-5f066a38fc14" providerId="ADAL" clId="{16DDE98B-382E-4BD3-9656-077EAAE76456}" dt="2024-04-23T20:33:06.921" v="1931" actId="1037"/>
          <ac:graphicFrameMkLst>
            <pc:docMk/>
            <pc:sldMk cId="2461813346" sldId="271"/>
            <ac:graphicFrameMk id="14" creationId="{AFE0EB84-D801-2398-DA60-62B9AE3CFAC4}"/>
          </ac:graphicFrameMkLst>
        </pc:graphicFrameChg>
        <pc:graphicFrameChg chg="add mod">
          <ac:chgData name="Parampreet Singh" userId="e2d44caf-20e6-4835-a124-5f066a38fc14" providerId="ADAL" clId="{16DDE98B-382E-4BD3-9656-077EAAE76456}" dt="2024-04-23T20:33:34.700" v="1934" actId="1076"/>
          <ac:graphicFrameMkLst>
            <pc:docMk/>
            <pc:sldMk cId="2461813346" sldId="271"/>
            <ac:graphicFrameMk id="15" creationId="{FBA1C7B7-10FD-E4D1-37D2-6CBE020F22F3}"/>
          </ac:graphicFrameMkLst>
        </pc:graphicFrameChg>
      </pc:sldChg>
      <pc:sldChg chg="modSp mod modAnim">
        <pc:chgData name="Parampreet Singh" userId="e2d44caf-20e6-4835-a124-5f066a38fc14" providerId="ADAL" clId="{16DDE98B-382E-4BD3-9656-077EAAE76456}" dt="2024-04-23T18:46:55.760" v="1764"/>
        <pc:sldMkLst>
          <pc:docMk/>
          <pc:sldMk cId="2277462130" sldId="272"/>
        </pc:sldMkLst>
        <pc:spChg chg="mod">
          <ac:chgData name="Parampreet Singh" userId="e2d44caf-20e6-4835-a124-5f066a38fc14" providerId="ADAL" clId="{16DDE98B-382E-4BD3-9656-077EAAE76456}" dt="2024-04-23T18:43:57.437" v="1719" actId="1076"/>
          <ac:spMkLst>
            <pc:docMk/>
            <pc:sldMk cId="2277462130" sldId="272"/>
            <ac:spMk id="10" creationId="{CB230EC9-3EDF-81C3-9859-B464F35C2CAE}"/>
          </ac:spMkLst>
        </pc:spChg>
        <pc:spChg chg="mod">
          <ac:chgData name="Parampreet Singh" userId="e2d44caf-20e6-4835-a124-5f066a38fc14" providerId="ADAL" clId="{16DDE98B-382E-4BD3-9656-077EAAE76456}" dt="2024-04-23T18:46:46.729" v="1763" actId="1076"/>
          <ac:spMkLst>
            <pc:docMk/>
            <pc:sldMk cId="2277462130" sldId="272"/>
            <ac:spMk id="11" creationId="{C4768A6F-7631-1B3A-6C02-266EE375697D}"/>
          </ac:spMkLst>
        </pc:spChg>
      </pc:sldChg>
      <pc:sldChg chg="modAnim">
        <pc:chgData name="Parampreet Singh" userId="e2d44caf-20e6-4835-a124-5f066a38fc14" providerId="ADAL" clId="{16DDE98B-382E-4BD3-9656-077EAAE76456}" dt="2024-04-23T18:28:01.398" v="1695"/>
        <pc:sldMkLst>
          <pc:docMk/>
          <pc:sldMk cId="2905280801" sldId="278"/>
        </pc:sldMkLst>
      </pc:sldChg>
      <pc:sldChg chg="addSp delSp modSp mod modAnim">
        <pc:chgData name="Parampreet Singh" userId="e2d44caf-20e6-4835-a124-5f066a38fc14" providerId="ADAL" clId="{16DDE98B-382E-4BD3-9656-077EAAE76456}" dt="2024-04-23T18:27:05.131" v="1694"/>
        <pc:sldMkLst>
          <pc:docMk/>
          <pc:sldMk cId="3309130979" sldId="280"/>
        </pc:sldMkLst>
        <pc:spChg chg="del">
          <ac:chgData name="Parampreet Singh" userId="e2d44caf-20e6-4835-a124-5f066a38fc14" providerId="ADAL" clId="{16DDE98B-382E-4BD3-9656-077EAAE76456}" dt="2024-04-23T18:12:11.004" v="1435" actId="21"/>
          <ac:spMkLst>
            <pc:docMk/>
            <pc:sldMk cId="3309130979" sldId="280"/>
            <ac:spMk id="2" creationId="{0A25DF00-436B-61E5-2E87-45DFD4496F31}"/>
          </ac:spMkLst>
        </pc:spChg>
        <pc:spChg chg="add mod">
          <ac:chgData name="Parampreet Singh" userId="e2d44caf-20e6-4835-a124-5f066a38fc14" providerId="ADAL" clId="{16DDE98B-382E-4BD3-9656-077EAAE76456}" dt="2024-04-23T18:26:18.616" v="1687" actId="20577"/>
          <ac:spMkLst>
            <pc:docMk/>
            <pc:sldMk cId="3309130979" sldId="280"/>
            <ac:spMk id="8" creationId="{D1A0623D-C46C-DA27-CFBA-377A7B452F46}"/>
          </ac:spMkLst>
        </pc:spChg>
        <pc:spChg chg="mod">
          <ac:chgData name="Parampreet Singh" userId="e2d44caf-20e6-4835-a124-5f066a38fc14" providerId="ADAL" clId="{16DDE98B-382E-4BD3-9656-077EAAE76456}" dt="2024-04-23T18:06:04.745" v="1387" actId="1076"/>
          <ac:spMkLst>
            <pc:docMk/>
            <pc:sldMk cId="3309130979" sldId="280"/>
            <ac:spMk id="13" creationId="{51D3BD4F-584F-8A87-AA40-924C50D95C78}"/>
          </ac:spMkLst>
        </pc:spChg>
        <pc:spChg chg="add del mod">
          <ac:chgData name="Parampreet Singh" userId="e2d44caf-20e6-4835-a124-5f066a38fc14" providerId="ADAL" clId="{16DDE98B-382E-4BD3-9656-077EAAE76456}" dt="2024-04-23T18:12:15.939" v="1436" actId="21"/>
          <ac:spMkLst>
            <pc:docMk/>
            <pc:sldMk cId="3309130979" sldId="280"/>
            <ac:spMk id="17" creationId="{D25D5225-5967-8797-250D-321B3FE42D9B}"/>
          </ac:spMkLst>
        </pc:spChg>
        <pc:spChg chg="add mod">
          <ac:chgData name="Parampreet Singh" userId="e2d44caf-20e6-4835-a124-5f066a38fc14" providerId="ADAL" clId="{16DDE98B-382E-4BD3-9656-077EAAE76456}" dt="2024-04-23T18:13:00.183" v="1445" actId="20577"/>
          <ac:spMkLst>
            <pc:docMk/>
            <pc:sldMk cId="3309130979" sldId="280"/>
            <ac:spMk id="18" creationId="{A77E5478-710C-BD17-18A7-C7A86C217045}"/>
          </ac:spMkLst>
        </pc:spChg>
        <pc:spChg chg="add mod">
          <ac:chgData name="Parampreet Singh" userId="e2d44caf-20e6-4835-a124-5f066a38fc14" providerId="ADAL" clId="{16DDE98B-382E-4BD3-9656-077EAAE76456}" dt="2024-04-23T18:26:56.993" v="1693" actId="1076"/>
          <ac:spMkLst>
            <pc:docMk/>
            <pc:sldMk cId="3309130979" sldId="280"/>
            <ac:spMk id="19" creationId="{122ABD13-F9CE-35A8-A886-AAD0FC5B3080}"/>
          </ac:spMkLst>
        </pc:spChg>
        <pc:graphicFrameChg chg="modGraphic">
          <ac:chgData name="Parampreet Singh" userId="e2d44caf-20e6-4835-a124-5f066a38fc14" providerId="ADAL" clId="{16DDE98B-382E-4BD3-9656-077EAAE76456}" dt="2024-04-23T18:17:19.554" v="1494" actId="20577"/>
          <ac:graphicFrameMkLst>
            <pc:docMk/>
            <pc:sldMk cId="3309130979" sldId="280"/>
            <ac:graphicFrameMk id="4" creationId="{FE68B936-B0C1-7892-C59D-1589D17D5AFC}"/>
          </ac:graphicFrameMkLst>
        </pc:graphicFrameChg>
        <pc:picChg chg="add mod">
          <ac:chgData name="Parampreet Singh" userId="e2d44caf-20e6-4835-a124-5f066a38fc14" providerId="ADAL" clId="{16DDE98B-382E-4BD3-9656-077EAAE76456}" dt="2024-04-23T18:08:11.902" v="1409" actId="14100"/>
          <ac:picMkLst>
            <pc:docMk/>
            <pc:sldMk cId="3309130979" sldId="280"/>
            <ac:picMk id="11" creationId="{E07BDD56-2F2E-CD6B-37CE-01A1CA6C9401}"/>
          </ac:picMkLst>
        </pc:picChg>
        <pc:picChg chg="add mod">
          <ac:chgData name="Parampreet Singh" userId="e2d44caf-20e6-4835-a124-5f066a38fc14" providerId="ADAL" clId="{16DDE98B-382E-4BD3-9656-077EAAE76456}" dt="2024-04-23T18:08:20.123" v="1410" actId="1076"/>
          <ac:picMkLst>
            <pc:docMk/>
            <pc:sldMk cId="3309130979" sldId="280"/>
            <ac:picMk id="14" creationId="{C3771D41-9EB2-7EF7-DD6D-4E093714CC69}"/>
          </ac:picMkLst>
        </pc:picChg>
        <pc:picChg chg="mod">
          <ac:chgData name="Parampreet Singh" userId="e2d44caf-20e6-4835-a124-5f066a38fc14" providerId="ADAL" clId="{16DDE98B-382E-4BD3-9656-077EAAE76456}" dt="2024-04-23T18:07:01.387" v="1397" actId="14100"/>
          <ac:picMkLst>
            <pc:docMk/>
            <pc:sldMk cId="3309130979" sldId="280"/>
            <ac:picMk id="15" creationId="{48EE3E80-A77C-EDBF-6235-0218B6F051A7}"/>
          </ac:picMkLst>
        </pc:picChg>
      </pc:sldChg>
      <pc:sldChg chg="modSp mod">
        <pc:chgData name="Parampreet Singh" userId="e2d44caf-20e6-4835-a124-5f066a38fc14" providerId="ADAL" clId="{16DDE98B-382E-4BD3-9656-077EAAE76456}" dt="2024-04-23T18:17:44.865" v="1502" actId="20577"/>
        <pc:sldMkLst>
          <pc:docMk/>
          <pc:sldMk cId="3397787207" sldId="281"/>
        </pc:sldMkLst>
        <pc:graphicFrameChg chg="modGraphic">
          <ac:chgData name="Parampreet Singh" userId="e2d44caf-20e6-4835-a124-5f066a38fc14" providerId="ADAL" clId="{16DDE98B-382E-4BD3-9656-077EAAE76456}" dt="2024-04-23T18:17:44.865" v="1502" actId="20577"/>
          <ac:graphicFrameMkLst>
            <pc:docMk/>
            <pc:sldMk cId="3397787207" sldId="281"/>
            <ac:graphicFrameMk id="12" creationId="{2BACDD9E-6AC4-03FD-6739-59B5F1CCD4EF}"/>
          </ac:graphicFrameMkLst>
        </pc:graphicFrameChg>
      </pc:sldChg>
      <pc:sldChg chg="modSp mod">
        <pc:chgData name="Parampreet Singh" userId="e2d44caf-20e6-4835-a124-5f066a38fc14" providerId="ADAL" clId="{16DDE98B-382E-4BD3-9656-077EAAE76456}" dt="2024-04-23T18:50:39.517" v="1774" actId="20577"/>
        <pc:sldMkLst>
          <pc:docMk/>
          <pc:sldMk cId="1319319265" sldId="284"/>
        </pc:sldMkLst>
        <pc:spChg chg="mod">
          <ac:chgData name="Parampreet Singh" userId="e2d44caf-20e6-4835-a124-5f066a38fc14" providerId="ADAL" clId="{16DDE98B-382E-4BD3-9656-077EAAE76456}" dt="2024-04-23T18:50:39.517" v="1774" actId="20577"/>
          <ac:spMkLst>
            <pc:docMk/>
            <pc:sldMk cId="1319319265" sldId="284"/>
            <ac:spMk id="12" creationId="{A25019AF-383A-14F9-383A-D393E4BBE578}"/>
          </ac:spMkLst>
        </pc:spChg>
      </pc:sldChg>
      <pc:sldChg chg="addSp delSp modSp new mod modAnim">
        <pc:chgData name="Parampreet Singh" userId="e2d44caf-20e6-4835-a124-5f066a38fc14" providerId="ADAL" clId="{16DDE98B-382E-4BD3-9656-077EAAE76456}" dt="2024-04-23T01:46:33.222" v="1048" actId="113"/>
        <pc:sldMkLst>
          <pc:docMk/>
          <pc:sldMk cId="603483836" sldId="285"/>
        </pc:sldMkLst>
        <pc:spChg chg="mod">
          <ac:chgData name="Parampreet Singh" userId="e2d44caf-20e6-4835-a124-5f066a38fc14" providerId="ADAL" clId="{16DDE98B-382E-4BD3-9656-077EAAE76456}" dt="2024-04-22T23:45:58.095" v="16" actId="113"/>
          <ac:spMkLst>
            <pc:docMk/>
            <pc:sldMk cId="603483836" sldId="285"/>
            <ac:spMk id="2" creationId="{65EC95B5-29A4-99C4-9413-BFDBA73E02D3}"/>
          </ac:spMkLst>
        </pc:spChg>
        <pc:spChg chg="add del">
          <ac:chgData name="Parampreet Singh" userId="e2d44caf-20e6-4835-a124-5f066a38fc14" providerId="ADAL" clId="{16DDE98B-382E-4BD3-9656-077EAAE76456}" dt="2024-04-22T23:52:43.061" v="31" actId="22"/>
          <ac:spMkLst>
            <pc:docMk/>
            <pc:sldMk cId="603483836" sldId="285"/>
            <ac:spMk id="8" creationId="{2CE7A5EA-E6CB-1643-FBD3-417211B8EBCB}"/>
          </ac:spMkLst>
        </pc:spChg>
        <pc:spChg chg="add mod">
          <ac:chgData name="Parampreet Singh" userId="e2d44caf-20e6-4835-a124-5f066a38fc14" providerId="ADAL" clId="{16DDE98B-382E-4BD3-9656-077EAAE76456}" dt="2024-04-23T01:39:52.541" v="1016" actId="1036"/>
          <ac:spMkLst>
            <pc:docMk/>
            <pc:sldMk cId="603483836" sldId="285"/>
            <ac:spMk id="10" creationId="{D1A72062-E460-471C-7043-C627DA9A0118}"/>
          </ac:spMkLst>
        </pc:spChg>
        <pc:spChg chg="add del">
          <ac:chgData name="Parampreet Singh" userId="e2d44caf-20e6-4835-a124-5f066a38fc14" providerId="ADAL" clId="{16DDE98B-382E-4BD3-9656-077EAAE76456}" dt="2024-04-22T23:54:39.708" v="52" actId="22"/>
          <ac:spMkLst>
            <pc:docMk/>
            <pc:sldMk cId="603483836" sldId="285"/>
            <ac:spMk id="12" creationId="{B386EF25-241B-63CD-B93B-A56FFBBEA80B}"/>
          </ac:spMkLst>
        </pc:spChg>
        <pc:spChg chg="add mod">
          <ac:chgData name="Parampreet Singh" userId="e2d44caf-20e6-4835-a124-5f066a38fc14" providerId="ADAL" clId="{16DDE98B-382E-4BD3-9656-077EAAE76456}" dt="2024-04-23T01:39:52.541" v="1016" actId="1036"/>
          <ac:spMkLst>
            <pc:docMk/>
            <pc:sldMk cId="603483836" sldId="285"/>
            <ac:spMk id="14" creationId="{76C15146-0FBE-ED70-DD52-AC56C2714244}"/>
          </ac:spMkLst>
        </pc:spChg>
        <pc:spChg chg="add mod">
          <ac:chgData name="Parampreet Singh" userId="e2d44caf-20e6-4835-a124-5f066a38fc14" providerId="ADAL" clId="{16DDE98B-382E-4BD3-9656-077EAAE76456}" dt="2024-04-23T01:39:52.541" v="1016" actId="1036"/>
          <ac:spMkLst>
            <pc:docMk/>
            <pc:sldMk cId="603483836" sldId="285"/>
            <ac:spMk id="15" creationId="{4D440C45-646E-CBCF-83AA-63E6A86837BB}"/>
          </ac:spMkLst>
        </pc:spChg>
        <pc:spChg chg="add mod">
          <ac:chgData name="Parampreet Singh" userId="e2d44caf-20e6-4835-a124-5f066a38fc14" providerId="ADAL" clId="{16DDE98B-382E-4BD3-9656-077EAAE76456}" dt="2024-04-23T01:46:33.222" v="1048" actId="113"/>
          <ac:spMkLst>
            <pc:docMk/>
            <pc:sldMk cId="603483836" sldId="285"/>
            <ac:spMk id="16" creationId="{CB81A47F-1500-4D78-BCFD-934C7F160D11}"/>
          </ac:spMkLst>
        </pc:spChg>
        <pc:spChg chg="mod topLvl">
          <ac:chgData name="Parampreet Singh" userId="e2d44caf-20e6-4835-a124-5f066a38fc14" providerId="ADAL" clId="{16DDE98B-382E-4BD3-9656-077EAAE76456}" dt="2024-04-23T01:42:49.100" v="1026" actId="165"/>
          <ac:spMkLst>
            <pc:docMk/>
            <pc:sldMk cId="603483836" sldId="285"/>
            <ac:spMk id="26" creationId="{DDAE2505-F1E0-79F5-96E4-32F02B348928}"/>
          </ac:spMkLst>
        </pc:spChg>
        <pc:spChg chg="mod topLvl">
          <ac:chgData name="Parampreet Singh" userId="e2d44caf-20e6-4835-a124-5f066a38fc14" providerId="ADAL" clId="{16DDE98B-382E-4BD3-9656-077EAAE76456}" dt="2024-04-23T01:42:49.100" v="1026" actId="165"/>
          <ac:spMkLst>
            <pc:docMk/>
            <pc:sldMk cId="603483836" sldId="285"/>
            <ac:spMk id="27" creationId="{DAE4322C-7F8C-D302-4A89-C16544551BEA}"/>
          </ac:spMkLst>
        </pc:spChg>
        <pc:spChg chg="mod topLvl">
          <ac:chgData name="Parampreet Singh" userId="e2d44caf-20e6-4835-a124-5f066a38fc14" providerId="ADAL" clId="{16DDE98B-382E-4BD3-9656-077EAAE76456}" dt="2024-04-23T01:42:49.100" v="1026" actId="165"/>
          <ac:spMkLst>
            <pc:docMk/>
            <pc:sldMk cId="603483836" sldId="285"/>
            <ac:spMk id="28" creationId="{7D3847D3-0EA6-672A-31EA-1CF08EE2FADB}"/>
          </ac:spMkLst>
        </pc:spChg>
        <pc:spChg chg="mod topLvl">
          <ac:chgData name="Parampreet Singh" userId="e2d44caf-20e6-4835-a124-5f066a38fc14" providerId="ADAL" clId="{16DDE98B-382E-4BD3-9656-077EAAE76456}" dt="2024-04-23T01:42:49.100" v="1026" actId="165"/>
          <ac:spMkLst>
            <pc:docMk/>
            <pc:sldMk cId="603483836" sldId="285"/>
            <ac:spMk id="29" creationId="{5FBC055A-8A7E-98DA-D2E2-239E8B2FD4C0}"/>
          </ac:spMkLst>
        </pc:spChg>
        <pc:spChg chg="mod topLvl">
          <ac:chgData name="Parampreet Singh" userId="e2d44caf-20e6-4835-a124-5f066a38fc14" providerId="ADAL" clId="{16DDE98B-382E-4BD3-9656-077EAAE76456}" dt="2024-04-23T01:42:49.100" v="1026" actId="165"/>
          <ac:spMkLst>
            <pc:docMk/>
            <pc:sldMk cId="603483836" sldId="285"/>
            <ac:spMk id="30" creationId="{E3638924-5B05-2897-00CA-1AE5E2124109}"/>
          </ac:spMkLst>
        </pc:spChg>
        <pc:grpChg chg="del mod">
          <ac:chgData name="Parampreet Singh" userId="e2d44caf-20e6-4835-a124-5f066a38fc14" providerId="ADAL" clId="{16DDE98B-382E-4BD3-9656-077EAAE76456}" dt="2024-04-23T01:42:49.100" v="1026" actId="165"/>
          <ac:grpSpMkLst>
            <pc:docMk/>
            <pc:sldMk cId="603483836" sldId="285"/>
            <ac:grpSpMk id="25" creationId="{E77A7027-A140-030E-2375-19F3CDF79E07}"/>
          </ac:grpSpMkLst>
        </pc:grpChg>
        <pc:graphicFrameChg chg="add del mod modGraphic">
          <ac:chgData name="Parampreet Singh" userId="e2d44caf-20e6-4835-a124-5f066a38fc14" providerId="ADAL" clId="{16DDE98B-382E-4BD3-9656-077EAAE76456}" dt="2024-04-23T01:42:33.038" v="1023" actId="18245"/>
          <ac:graphicFrameMkLst>
            <pc:docMk/>
            <pc:sldMk cId="603483836" sldId="285"/>
            <ac:graphicFrameMk id="6" creationId="{95560870-B55B-93F1-4230-C40CE0FAC464}"/>
          </ac:graphicFrameMkLst>
        </pc:graphicFrameChg>
        <pc:picChg chg="add mod">
          <ac:chgData name="Parampreet Singh" userId="e2d44caf-20e6-4835-a124-5f066a38fc14" providerId="ADAL" clId="{16DDE98B-382E-4BD3-9656-077EAAE76456}" dt="2024-04-23T01:39:52.541" v="1016" actId="1036"/>
          <ac:picMkLst>
            <pc:docMk/>
            <pc:sldMk cId="603483836" sldId="285"/>
            <ac:picMk id="17" creationId="{0DD5F588-8E74-30A1-264B-7278661F6F1F}"/>
          </ac:picMkLst>
        </pc:picChg>
        <pc:picChg chg="add del">
          <ac:chgData name="Parampreet Singh" userId="e2d44caf-20e6-4835-a124-5f066a38fc14" providerId="ADAL" clId="{16DDE98B-382E-4BD3-9656-077EAAE76456}" dt="2024-04-23T00:20:27.704" v="275" actId="22"/>
          <ac:picMkLst>
            <pc:docMk/>
            <pc:sldMk cId="603483836" sldId="285"/>
            <ac:picMk id="19" creationId="{23CF3BFC-1928-74A6-4073-5AF4FE26DD14}"/>
          </ac:picMkLst>
        </pc:picChg>
        <pc:picChg chg="add mod">
          <ac:chgData name="Parampreet Singh" userId="e2d44caf-20e6-4835-a124-5f066a38fc14" providerId="ADAL" clId="{16DDE98B-382E-4BD3-9656-077EAAE76456}" dt="2024-04-23T01:39:52.541" v="1016" actId="1036"/>
          <ac:picMkLst>
            <pc:docMk/>
            <pc:sldMk cId="603483836" sldId="285"/>
            <ac:picMk id="21" creationId="{60313E6A-905A-A973-345A-26C78B15B9EB}"/>
          </ac:picMkLst>
        </pc:picChg>
        <pc:picChg chg="add mod">
          <ac:chgData name="Parampreet Singh" userId="e2d44caf-20e6-4835-a124-5f066a38fc14" providerId="ADAL" clId="{16DDE98B-382E-4BD3-9656-077EAAE76456}" dt="2024-04-23T01:39:52.541" v="1016" actId="1036"/>
          <ac:picMkLst>
            <pc:docMk/>
            <pc:sldMk cId="603483836" sldId="285"/>
            <ac:picMk id="23" creationId="{E22F739A-4730-A0CA-CBD0-1FD59A8D27F4}"/>
          </ac:picMkLst>
        </pc:picChg>
        <pc:picChg chg="add mod modCrop">
          <ac:chgData name="Parampreet Singh" userId="e2d44caf-20e6-4835-a124-5f066a38fc14" providerId="ADAL" clId="{16DDE98B-382E-4BD3-9656-077EAAE76456}" dt="2024-04-23T01:39:52.541" v="1016" actId="1036"/>
          <ac:picMkLst>
            <pc:docMk/>
            <pc:sldMk cId="603483836" sldId="285"/>
            <ac:picMk id="24" creationId="{C05E4063-58A2-3CAD-E5E8-4B4DBBC802EB}"/>
          </ac:picMkLst>
        </pc:picChg>
        <pc:picChg chg="add">
          <ac:chgData name="Parampreet Singh" userId="e2d44caf-20e6-4835-a124-5f066a38fc14" providerId="ADAL" clId="{16DDE98B-382E-4BD3-9656-077EAAE76456}" dt="2024-04-23T00:19:18.361" v="263"/>
          <ac:picMkLst>
            <pc:docMk/>
            <pc:sldMk cId="603483836" sldId="285"/>
            <ac:picMk id="1026" creationId="{B15A0591-CD2C-AF88-6421-FA274EA3286F}"/>
          </ac:picMkLst>
        </pc:picChg>
        <pc:picChg chg="add">
          <ac:chgData name="Parampreet Singh" userId="e2d44caf-20e6-4835-a124-5f066a38fc14" providerId="ADAL" clId="{16DDE98B-382E-4BD3-9656-077EAAE76456}" dt="2024-04-23T00:24:25.988" v="292"/>
          <ac:picMkLst>
            <pc:docMk/>
            <pc:sldMk cId="603483836" sldId="285"/>
            <ac:picMk id="1028" creationId="{0C921859-4861-2758-0998-1B419A3F0B9A}"/>
          </ac:picMkLst>
        </pc:picChg>
      </pc:sldChg>
      <pc:sldChg chg="addSp delSp modSp new mod modAnim">
        <pc:chgData name="Parampreet Singh" userId="e2d44caf-20e6-4835-a124-5f066a38fc14" providerId="ADAL" clId="{16DDE98B-382E-4BD3-9656-077EAAE76456}" dt="2024-04-23T20:05:13.547" v="1861" actId="20577"/>
        <pc:sldMkLst>
          <pc:docMk/>
          <pc:sldMk cId="2940010982" sldId="286"/>
        </pc:sldMkLst>
        <pc:spChg chg="del">
          <ac:chgData name="Parampreet Singh" userId="e2d44caf-20e6-4835-a124-5f066a38fc14" providerId="ADAL" clId="{16DDE98B-382E-4BD3-9656-077EAAE76456}" dt="2024-04-23T00:48:00.817" v="510" actId="478"/>
          <ac:spMkLst>
            <pc:docMk/>
            <pc:sldMk cId="2940010982" sldId="286"/>
            <ac:spMk id="2" creationId="{5AF7A4AB-189B-2B27-3F44-0B9601C9E532}"/>
          </ac:spMkLst>
        </pc:spChg>
        <pc:spChg chg="add del mod">
          <ac:chgData name="Parampreet Singh" userId="e2d44caf-20e6-4835-a124-5f066a38fc14" providerId="ADAL" clId="{16DDE98B-382E-4BD3-9656-077EAAE76456}" dt="2024-04-23T00:48:27.086" v="514" actId="478"/>
          <ac:spMkLst>
            <pc:docMk/>
            <pc:sldMk cId="2940010982" sldId="286"/>
            <ac:spMk id="6" creationId="{6A63C762-7D32-DD4F-F278-CE1004E022AC}"/>
          </ac:spMkLst>
        </pc:spChg>
        <pc:spChg chg="add mod">
          <ac:chgData name="Parampreet Singh" userId="e2d44caf-20e6-4835-a124-5f066a38fc14" providerId="ADAL" clId="{16DDE98B-382E-4BD3-9656-077EAAE76456}" dt="2024-04-23T00:48:51.507" v="540" actId="20577"/>
          <ac:spMkLst>
            <pc:docMk/>
            <pc:sldMk cId="2940010982" sldId="286"/>
            <ac:spMk id="7" creationId="{D2FF51CE-4A3F-1B65-9176-6A6CDD79BB35}"/>
          </ac:spMkLst>
        </pc:spChg>
        <pc:spChg chg="add del">
          <ac:chgData name="Parampreet Singh" userId="e2d44caf-20e6-4835-a124-5f066a38fc14" providerId="ADAL" clId="{16DDE98B-382E-4BD3-9656-077EAAE76456}" dt="2024-04-23T01:06:57.520" v="544" actId="22"/>
          <ac:spMkLst>
            <pc:docMk/>
            <pc:sldMk cId="2940010982" sldId="286"/>
            <ac:spMk id="9" creationId="{597C0C2A-07EB-1D5A-FA36-4005660E113F}"/>
          </ac:spMkLst>
        </pc:spChg>
        <pc:spChg chg="add mod">
          <ac:chgData name="Parampreet Singh" userId="e2d44caf-20e6-4835-a124-5f066a38fc14" providerId="ADAL" clId="{16DDE98B-382E-4BD3-9656-077EAAE76456}" dt="2024-04-23T20:05:13.547" v="1861" actId="20577"/>
          <ac:spMkLst>
            <pc:docMk/>
            <pc:sldMk cId="2940010982" sldId="286"/>
            <ac:spMk id="11" creationId="{2A8404D0-1ACE-9E81-5781-A2DDA6D17C01}"/>
          </ac:spMkLst>
        </pc:spChg>
        <pc:spChg chg="add mod">
          <ac:chgData name="Parampreet Singh" userId="e2d44caf-20e6-4835-a124-5f066a38fc14" providerId="ADAL" clId="{16DDE98B-382E-4BD3-9656-077EAAE76456}" dt="2024-04-23T01:21:58.682" v="706"/>
          <ac:spMkLst>
            <pc:docMk/>
            <pc:sldMk cId="2940010982" sldId="286"/>
            <ac:spMk id="21" creationId="{5203F28A-D7B0-A376-FA4D-AACAC5F41FF2}"/>
          </ac:spMkLst>
        </pc:spChg>
        <pc:spChg chg="add mod">
          <ac:chgData name="Parampreet Singh" userId="e2d44caf-20e6-4835-a124-5f066a38fc14" providerId="ADAL" clId="{16DDE98B-382E-4BD3-9656-077EAAE76456}" dt="2024-04-23T01:21:58.682" v="706"/>
          <ac:spMkLst>
            <pc:docMk/>
            <pc:sldMk cId="2940010982" sldId="286"/>
            <ac:spMk id="22" creationId="{3451AA51-A669-D472-8FFE-44A304887A6C}"/>
          </ac:spMkLst>
        </pc:spChg>
        <pc:spChg chg="add mod">
          <ac:chgData name="Parampreet Singh" userId="e2d44caf-20e6-4835-a124-5f066a38fc14" providerId="ADAL" clId="{16DDE98B-382E-4BD3-9656-077EAAE76456}" dt="2024-04-23T01:21:58.682" v="706"/>
          <ac:spMkLst>
            <pc:docMk/>
            <pc:sldMk cId="2940010982" sldId="286"/>
            <ac:spMk id="23" creationId="{AFBD6F46-F599-C017-C6D6-F5EA49C4E146}"/>
          </ac:spMkLst>
        </pc:spChg>
        <pc:spChg chg="add mod">
          <ac:chgData name="Parampreet Singh" userId="e2d44caf-20e6-4835-a124-5f066a38fc14" providerId="ADAL" clId="{16DDE98B-382E-4BD3-9656-077EAAE76456}" dt="2024-04-23T01:21:58.682" v="706"/>
          <ac:spMkLst>
            <pc:docMk/>
            <pc:sldMk cId="2940010982" sldId="286"/>
            <ac:spMk id="24" creationId="{E5D80A93-17FA-EEF1-8D3C-EBEB075CA5C4}"/>
          </ac:spMkLst>
        </pc:spChg>
        <pc:spChg chg="add mod">
          <ac:chgData name="Parampreet Singh" userId="e2d44caf-20e6-4835-a124-5f066a38fc14" providerId="ADAL" clId="{16DDE98B-382E-4BD3-9656-077EAAE76456}" dt="2024-04-23T01:21:58.682" v="706"/>
          <ac:spMkLst>
            <pc:docMk/>
            <pc:sldMk cId="2940010982" sldId="286"/>
            <ac:spMk id="25" creationId="{A683D119-6FB0-63E3-D9AA-CED7CC029245}"/>
          </ac:spMkLst>
        </pc:spChg>
        <pc:spChg chg="add mod">
          <ac:chgData name="Parampreet Singh" userId="e2d44caf-20e6-4835-a124-5f066a38fc14" providerId="ADAL" clId="{16DDE98B-382E-4BD3-9656-077EAAE76456}" dt="2024-04-23T01:21:58.682" v="706"/>
          <ac:spMkLst>
            <pc:docMk/>
            <pc:sldMk cId="2940010982" sldId="286"/>
            <ac:spMk id="26" creationId="{9AB4D50B-73F1-8ABB-3151-C323E6D6DBBF}"/>
          </ac:spMkLst>
        </pc:spChg>
        <pc:spChg chg="add mod">
          <ac:chgData name="Parampreet Singh" userId="e2d44caf-20e6-4835-a124-5f066a38fc14" providerId="ADAL" clId="{16DDE98B-382E-4BD3-9656-077EAAE76456}" dt="2024-04-23T01:21:58.682" v="706"/>
          <ac:spMkLst>
            <pc:docMk/>
            <pc:sldMk cId="2940010982" sldId="286"/>
            <ac:spMk id="27" creationId="{CCC6FB41-CCA9-8B59-9DE7-F7604D9C3B8B}"/>
          </ac:spMkLst>
        </pc:spChg>
        <pc:spChg chg="add mod">
          <ac:chgData name="Parampreet Singh" userId="e2d44caf-20e6-4835-a124-5f066a38fc14" providerId="ADAL" clId="{16DDE98B-382E-4BD3-9656-077EAAE76456}" dt="2024-04-23T01:21:58.682" v="706"/>
          <ac:spMkLst>
            <pc:docMk/>
            <pc:sldMk cId="2940010982" sldId="286"/>
            <ac:spMk id="28" creationId="{F9451927-AED2-06E9-5250-C489BD5F2094}"/>
          </ac:spMkLst>
        </pc:spChg>
        <pc:spChg chg="add mod">
          <ac:chgData name="Parampreet Singh" userId="e2d44caf-20e6-4835-a124-5f066a38fc14" providerId="ADAL" clId="{16DDE98B-382E-4BD3-9656-077EAAE76456}" dt="2024-04-23T01:21:58.682" v="706"/>
          <ac:spMkLst>
            <pc:docMk/>
            <pc:sldMk cId="2940010982" sldId="286"/>
            <ac:spMk id="29" creationId="{2C0658FE-A58E-1334-E330-1265D597089C}"/>
          </ac:spMkLst>
        </pc:spChg>
        <pc:spChg chg="add mod">
          <ac:chgData name="Parampreet Singh" userId="e2d44caf-20e6-4835-a124-5f066a38fc14" providerId="ADAL" clId="{16DDE98B-382E-4BD3-9656-077EAAE76456}" dt="2024-04-23T01:21:58.682" v="706"/>
          <ac:spMkLst>
            <pc:docMk/>
            <pc:sldMk cId="2940010982" sldId="286"/>
            <ac:spMk id="30" creationId="{20A0B1C6-BC91-9311-48F9-8992B9451666}"/>
          </ac:spMkLst>
        </pc:spChg>
        <pc:spChg chg="add mod">
          <ac:chgData name="Parampreet Singh" userId="e2d44caf-20e6-4835-a124-5f066a38fc14" providerId="ADAL" clId="{16DDE98B-382E-4BD3-9656-077EAAE76456}" dt="2024-04-23T01:21:58.682" v="706"/>
          <ac:spMkLst>
            <pc:docMk/>
            <pc:sldMk cId="2940010982" sldId="286"/>
            <ac:spMk id="31" creationId="{59EA0FA5-EF73-182E-1E3D-E8562A7CA362}"/>
          </ac:spMkLst>
        </pc:spChg>
        <pc:spChg chg="add mod">
          <ac:chgData name="Parampreet Singh" userId="e2d44caf-20e6-4835-a124-5f066a38fc14" providerId="ADAL" clId="{16DDE98B-382E-4BD3-9656-077EAAE76456}" dt="2024-04-23T01:23:52.556" v="798" actId="21"/>
          <ac:spMkLst>
            <pc:docMk/>
            <pc:sldMk cId="2940010982" sldId="286"/>
            <ac:spMk id="32" creationId="{62134F3A-DB7A-7AA4-E291-4A228FCED197}"/>
          </ac:spMkLst>
        </pc:spChg>
        <pc:spChg chg="add mod">
          <ac:chgData name="Parampreet Singh" userId="e2d44caf-20e6-4835-a124-5f066a38fc14" providerId="ADAL" clId="{16DDE98B-382E-4BD3-9656-077EAAE76456}" dt="2024-04-23T01:21:58.682" v="706"/>
          <ac:spMkLst>
            <pc:docMk/>
            <pc:sldMk cId="2940010982" sldId="286"/>
            <ac:spMk id="33" creationId="{A97A8717-048A-5F5F-AE3B-E5CE11C8BE6F}"/>
          </ac:spMkLst>
        </pc:spChg>
        <pc:spChg chg="add mod">
          <ac:chgData name="Parampreet Singh" userId="e2d44caf-20e6-4835-a124-5f066a38fc14" providerId="ADAL" clId="{16DDE98B-382E-4BD3-9656-077EAAE76456}" dt="2024-04-23T01:21:58.682" v="706"/>
          <ac:spMkLst>
            <pc:docMk/>
            <pc:sldMk cId="2940010982" sldId="286"/>
            <ac:spMk id="34" creationId="{D6D9389F-8F8D-4272-6AA6-E46A515B34ED}"/>
          </ac:spMkLst>
        </pc:spChg>
        <pc:spChg chg="add mod">
          <ac:chgData name="Parampreet Singh" userId="e2d44caf-20e6-4835-a124-5f066a38fc14" providerId="ADAL" clId="{16DDE98B-382E-4BD3-9656-077EAAE76456}" dt="2024-04-23T01:22:17.287" v="708" actId="12"/>
          <ac:spMkLst>
            <pc:docMk/>
            <pc:sldMk cId="2940010982" sldId="286"/>
            <ac:spMk id="35" creationId="{2FE1B4C0-1172-2BB1-91E9-15ACAB047AF5}"/>
          </ac:spMkLst>
        </pc:spChg>
        <pc:spChg chg="add mod">
          <ac:chgData name="Parampreet Singh" userId="e2d44caf-20e6-4835-a124-5f066a38fc14" providerId="ADAL" clId="{16DDE98B-382E-4BD3-9656-077EAAE76456}" dt="2024-04-23T01:23:41.191" v="793" actId="21"/>
          <ac:spMkLst>
            <pc:docMk/>
            <pc:sldMk cId="2940010982" sldId="286"/>
            <ac:spMk id="36" creationId="{F885924C-4A32-791B-A7A0-6DEED0DBFC9E}"/>
          </ac:spMkLst>
        </pc:spChg>
        <pc:spChg chg="add mod">
          <ac:chgData name="Parampreet Singh" userId="e2d44caf-20e6-4835-a124-5f066a38fc14" providerId="ADAL" clId="{16DDE98B-382E-4BD3-9656-077EAAE76456}" dt="2024-04-23T20:02:42.354" v="1838" actId="1038"/>
          <ac:spMkLst>
            <pc:docMk/>
            <pc:sldMk cId="2940010982" sldId="286"/>
            <ac:spMk id="39" creationId="{B6DD11D8-48A1-3A3B-5C9E-D8A84A0A8CCF}"/>
          </ac:spMkLst>
        </pc:spChg>
        <pc:spChg chg="add mod">
          <ac:chgData name="Parampreet Singh" userId="e2d44caf-20e6-4835-a124-5f066a38fc14" providerId="ADAL" clId="{16DDE98B-382E-4BD3-9656-077EAAE76456}" dt="2024-04-23T20:02:42.354" v="1838" actId="1038"/>
          <ac:spMkLst>
            <pc:docMk/>
            <pc:sldMk cId="2940010982" sldId="286"/>
            <ac:spMk id="41" creationId="{C75A31AB-B1B2-B515-A11C-AAB1B9C773B2}"/>
          </ac:spMkLst>
        </pc:spChg>
        <pc:spChg chg="add mod">
          <ac:chgData name="Parampreet Singh" userId="e2d44caf-20e6-4835-a124-5f066a38fc14" providerId="ADAL" clId="{16DDE98B-382E-4BD3-9656-077EAAE76456}" dt="2024-04-23T01:27:52.068" v="840" actId="571"/>
          <ac:spMkLst>
            <pc:docMk/>
            <pc:sldMk cId="2940010982" sldId="286"/>
            <ac:spMk id="42" creationId="{B0FDFCAE-C6D0-6ECF-8EE4-971BE542EC6A}"/>
          </ac:spMkLst>
        </pc:spChg>
        <pc:spChg chg="add">
          <ac:chgData name="Parampreet Singh" userId="e2d44caf-20e6-4835-a124-5f066a38fc14" providerId="ADAL" clId="{16DDE98B-382E-4BD3-9656-077EAAE76456}" dt="2024-04-23T01:27:14.811" v="832"/>
          <ac:spMkLst>
            <pc:docMk/>
            <pc:sldMk cId="2940010982" sldId="286"/>
            <ac:spMk id="43" creationId="{D7FA756F-CD0A-9057-0211-E7C053791270}"/>
          </ac:spMkLst>
        </pc:spChg>
        <pc:spChg chg="add mod">
          <ac:chgData name="Parampreet Singh" userId="e2d44caf-20e6-4835-a124-5f066a38fc14" providerId="ADAL" clId="{16DDE98B-382E-4BD3-9656-077EAAE76456}" dt="2024-04-23T01:27:39.506" v="836"/>
          <ac:spMkLst>
            <pc:docMk/>
            <pc:sldMk cId="2940010982" sldId="286"/>
            <ac:spMk id="44" creationId="{F8078E12-F495-D495-178D-4C2DBCD1E3C2}"/>
          </ac:spMkLst>
        </pc:spChg>
        <pc:spChg chg="add mod">
          <ac:chgData name="Parampreet Singh" userId="e2d44caf-20e6-4835-a124-5f066a38fc14" providerId="ADAL" clId="{16DDE98B-382E-4BD3-9656-077EAAE76456}" dt="2024-04-23T01:27:38.885" v="835"/>
          <ac:spMkLst>
            <pc:docMk/>
            <pc:sldMk cId="2940010982" sldId="286"/>
            <ac:spMk id="45" creationId="{25247035-A0BF-8027-3576-C048085C31C8}"/>
          </ac:spMkLst>
        </pc:spChg>
        <pc:spChg chg="add">
          <ac:chgData name="Parampreet Singh" userId="e2d44caf-20e6-4835-a124-5f066a38fc14" providerId="ADAL" clId="{16DDE98B-382E-4BD3-9656-077EAAE76456}" dt="2024-04-23T01:27:44.742" v="838"/>
          <ac:spMkLst>
            <pc:docMk/>
            <pc:sldMk cId="2940010982" sldId="286"/>
            <ac:spMk id="46" creationId="{9AD845A6-4E17-7296-0CD2-3EADCE938B80}"/>
          </ac:spMkLst>
        </pc:spChg>
        <pc:spChg chg="add">
          <ac:chgData name="Parampreet Singh" userId="e2d44caf-20e6-4835-a124-5f066a38fc14" providerId="ADAL" clId="{16DDE98B-382E-4BD3-9656-077EAAE76456}" dt="2024-04-23T01:27:54.114" v="841"/>
          <ac:spMkLst>
            <pc:docMk/>
            <pc:sldMk cId="2940010982" sldId="286"/>
            <ac:spMk id="47" creationId="{1BF233F7-4F2D-F232-D916-878E5FE9419D}"/>
          </ac:spMkLst>
        </pc:spChg>
        <pc:spChg chg="add del mod">
          <ac:chgData name="Parampreet Singh" userId="e2d44caf-20e6-4835-a124-5f066a38fc14" providerId="ADAL" clId="{16DDE98B-382E-4BD3-9656-077EAAE76456}" dt="2024-04-23T01:28:50.895" v="849" actId="478"/>
          <ac:spMkLst>
            <pc:docMk/>
            <pc:sldMk cId="2940010982" sldId="286"/>
            <ac:spMk id="48" creationId="{84A5C11D-1C49-DCFF-88EB-095D1F716314}"/>
          </ac:spMkLst>
        </pc:spChg>
        <pc:spChg chg="add">
          <ac:chgData name="Parampreet Singh" userId="e2d44caf-20e6-4835-a124-5f066a38fc14" providerId="ADAL" clId="{16DDE98B-382E-4BD3-9656-077EAAE76456}" dt="2024-04-23T01:28:19.427" v="844"/>
          <ac:spMkLst>
            <pc:docMk/>
            <pc:sldMk cId="2940010982" sldId="286"/>
            <ac:spMk id="49" creationId="{9ABD9086-CEFE-854B-C218-9451365626C8}"/>
          </ac:spMkLst>
        </pc:spChg>
        <pc:spChg chg="add del mod">
          <ac:chgData name="Parampreet Singh" userId="e2d44caf-20e6-4835-a124-5f066a38fc14" providerId="ADAL" clId="{16DDE98B-382E-4BD3-9656-077EAAE76456}" dt="2024-04-23T01:29:06.284" v="852" actId="478"/>
          <ac:spMkLst>
            <pc:docMk/>
            <pc:sldMk cId="2940010982" sldId="286"/>
            <ac:spMk id="50" creationId="{F8201BC2-1DD2-20A3-C078-C35DD5CA1BE6}"/>
          </ac:spMkLst>
        </pc:spChg>
        <pc:spChg chg="add mod">
          <ac:chgData name="Parampreet Singh" userId="e2d44caf-20e6-4835-a124-5f066a38fc14" providerId="ADAL" clId="{16DDE98B-382E-4BD3-9656-077EAAE76456}" dt="2024-04-23T20:02:42.354" v="1838" actId="1038"/>
          <ac:spMkLst>
            <pc:docMk/>
            <pc:sldMk cId="2940010982" sldId="286"/>
            <ac:spMk id="52" creationId="{04804393-A73B-B519-5BFB-5ED7936B8A29}"/>
          </ac:spMkLst>
        </pc:spChg>
        <pc:spChg chg="add del">
          <ac:chgData name="Parampreet Singh" userId="e2d44caf-20e6-4835-a124-5f066a38fc14" providerId="ADAL" clId="{16DDE98B-382E-4BD3-9656-077EAAE76456}" dt="2024-04-23T01:36:48.721" v="967" actId="22"/>
          <ac:spMkLst>
            <pc:docMk/>
            <pc:sldMk cId="2940010982" sldId="286"/>
            <ac:spMk id="54" creationId="{F68F572A-7356-2697-AF94-C81C77E66338}"/>
          </ac:spMkLst>
        </pc:spChg>
        <pc:spChg chg="add mod">
          <ac:chgData name="Parampreet Singh" userId="e2d44caf-20e6-4835-a124-5f066a38fc14" providerId="ADAL" clId="{16DDE98B-382E-4BD3-9656-077EAAE76456}" dt="2024-04-23T20:02:42.354" v="1838" actId="1038"/>
          <ac:spMkLst>
            <pc:docMk/>
            <pc:sldMk cId="2940010982" sldId="286"/>
            <ac:spMk id="56" creationId="{E89A0FA0-D81A-142A-499F-81BCACC7E609}"/>
          </ac:spMkLst>
        </pc:spChg>
        <pc:spChg chg="mod topLvl">
          <ac:chgData name="Parampreet Singh" userId="e2d44caf-20e6-4835-a124-5f066a38fc14" providerId="ADAL" clId="{16DDE98B-382E-4BD3-9656-077EAAE76456}" dt="2024-04-23T20:02:42.354" v="1838" actId="1038"/>
          <ac:spMkLst>
            <pc:docMk/>
            <pc:sldMk cId="2940010982" sldId="286"/>
            <ac:spMk id="58" creationId="{2DB5D451-192E-9793-A2A6-8BC6361C0D6C}"/>
          </ac:spMkLst>
        </pc:spChg>
        <pc:spChg chg="mod topLvl">
          <ac:chgData name="Parampreet Singh" userId="e2d44caf-20e6-4835-a124-5f066a38fc14" providerId="ADAL" clId="{16DDE98B-382E-4BD3-9656-077EAAE76456}" dt="2024-04-23T20:02:42.354" v="1838" actId="1038"/>
          <ac:spMkLst>
            <pc:docMk/>
            <pc:sldMk cId="2940010982" sldId="286"/>
            <ac:spMk id="59" creationId="{2B21EBD1-EEF1-E03E-5B7B-9CF71B7177C4}"/>
          </ac:spMkLst>
        </pc:spChg>
        <pc:spChg chg="mod topLvl">
          <ac:chgData name="Parampreet Singh" userId="e2d44caf-20e6-4835-a124-5f066a38fc14" providerId="ADAL" clId="{16DDE98B-382E-4BD3-9656-077EAAE76456}" dt="2024-04-23T20:02:42.354" v="1838" actId="1038"/>
          <ac:spMkLst>
            <pc:docMk/>
            <pc:sldMk cId="2940010982" sldId="286"/>
            <ac:spMk id="60" creationId="{EB16F027-ECDF-2684-5CD9-7FAE5BFAF8A8}"/>
          </ac:spMkLst>
        </pc:spChg>
        <pc:spChg chg="mod topLvl">
          <ac:chgData name="Parampreet Singh" userId="e2d44caf-20e6-4835-a124-5f066a38fc14" providerId="ADAL" clId="{16DDE98B-382E-4BD3-9656-077EAAE76456}" dt="2024-04-23T20:02:42.354" v="1838" actId="1038"/>
          <ac:spMkLst>
            <pc:docMk/>
            <pc:sldMk cId="2940010982" sldId="286"/>
            <ac:spMk id="61" creationId="{239BDFED-726F-CC1D-397D-2E16B9511EFA}"/>
          </ac:spMkLst>
        </pc:spChg>
        <pc:spChg chg="mod topLvl">
          <ac:chgData name="Parampreet Singh" userId="e2d44caf-20e6-4835-a124-5f066a38fc14" providerId="ADAL" clId="{16DDE98B-382E-4BD3-9656-077EAAE76456}" dt="2024-04-23T20:02:42.354" v="1838" actId="1038"/>
          <ac:spMkLst>
            <pc:docMk/>
            <pc:sldMk cId="2940010982" sldId="286"/>
            <ac:spMk id="62" creationId="{AF4F85C5-987A-67AE-7399-776FF2401B8E}"/>
          </ac:spMkLst>
        </pc:spChg>
        <pc:grpChg chg="add del mod">
          <ac:chgData name="Parampreet Singh" userId="e2d44caf-20e6-4835-a124-5f066a38fc14" providerId="ADAL" clId="{16DDE98B-382E-4BD3-9656-077EAAE76456}" dt="2024-04-23T01:23:59.266" v="802" actId="478"/>
          <ac:grpSpMkLst>
            <pc:docMk/>
            <pc:sldMk cId="2940010982" sldId="286"/>
            <ac:grpSpMk id="13" creationId="{938ECABF-42E1-6C69-D597-78A3F326C31E}"/>
          </ac:grpSpMkLst>
        </pc:grpChg>
        <pc:grpChg chg="add del mod">
          <ac:chgData name="Parampreet Singh" userId="e2d44caf-20e6-4835-a124-5f066a38fc14" providerId="ADAL" clId="{16DDE98B-382E-4BD3-9656-077EAAE76456}" dt="2024-04-23T01:23:36.431" v="792" actId="478"/>
          <ac:grpSpMkLst>
            <pc:docMk/>
            <pc:sldMk cId="2940010982" sldId="286"/>
            <ac:grpSpMk id="14" creationId="{F62DFBC2-80AF-C6CD-2468-0D46C67A2039}"/>
          </ac:grpSpMkLst>
        </pc:grpChg>
        <pc:grpChg chg="add del mod">
          <ac:chgData name="Parampreet Singh" userId="e2d44caf-20e6-4835-a124-5f066a38fc14" providerId="ADAL" clId="{16DDE98B-382E-4BD3-9656-077EAAE76456}" dt="2024-04-23T01:23:57.902" v="801" actId="478"/>
          <ac:grpSpMkLst>
            <pc:docMk/>
            <pc:sldMk cId="2940010982" sldId="286"/>
            <ac:grpSpMk id="15" creationId="{DD64966A-82FE-F652-5B02-98A5AE8A0F5E}"/>
          </ac:grpSpMkLst>
        </pc:grpChg>
        <pc:grpChg chg="add del mod">
          <ac:chgData name="Parampreet Singh" userId="e2d44caf-20e6-4835-a124-5f066a38fc14" providerId="ADAL" clId="{16DDE98B-382E-4BD3-9656-077EAAE76456}" dt="2024-04-23T01:23:36.431" v="792" actId="478"/>
          <ac:grpSpMkLst>
            <pc:docMk/>
            <pc:sldMk cId="2940010982" sldId="286"/>
            <ac:grpSpMk id="16" creationId="{75951811-FD84-CFC9-228C-65B094AE6F0E}"/>
          </ac:grpSpMkLst>
        </pc:grpChg>
        <pc:grpChg chg="add del mod">
          <ac:chgData name="Parampreet Singh" userId="e2d44caf-20e6-4835-a124-5f066a38fc14" providerId="ADAL" clId="{16DDE98B-382E-4BD3-9656-077EAAE76456}" dt="2024-04-23T01:23:50.560" v="797" actId="478"/>
          <ac:grpSpMkLst>
            <pc:docMk/>
            <pc:sldMk cId="2940010982" sldId="286"/>
            <ac:grpSpMk id="17" creationId="{7AE8474D-6302-1F3C-AB9A-635072F7550C}"/>
          </ac:grpSpMkLst>
        </pc:grpChg>
        <pc:grpChg chg="add del mod">
          <ac:chgData name="Parampreet Singh" userId="e2d44caf-20e6-4835-a124-5f066a38fc14" providerId="ADAL" clId="{16DDE98B-382E-4BD3-9656-077EAAE76456}" dt="2024-04-23T01:23:36.431" v="792" actId="478"/>
          <ac:grpSpMkLst>
            <pc:docMk/>
            <pc:sldMk cId="2940010982" sldId="286"/>
            <ac:grpSpMk id="18" creationId="{90C70AD7-D8CB-DC06-C26E-D027D04BE661}"/>
          </ac:grpSpMkLst>
        </pc:grpChg>
        <pc:grpChg chg="add del mod">
          <ac:chgData name="Parampreet Singh" userId="e2d44caf-20e6-4835-a124-5f066a38fc14" providerId="ADAL" clId="{16DDE98B-382E-4BD3-9656-077EAAE76456}" dt="2024-04-23T01:23:48.839" v="796" actId="478"/>
          <ac:grpSpMkLst>
            <pc:docMk/>
            <pc:sldMk cId="2940010982" sldId="286"/>
            <ac:grpSpMk id="19" creationId="{C94B8891-CE4C-002D-5A60-B67A8BEF9031}"/>
          </ac:grpSpMkLst>
        </pc:grpChg>
        <pc:grpChg chg="add del mod">
          <ac:chgData name="Parampreet Singh" userId="e2d44caf-20e6-4835-a124-5f066a38fc14" providerId="ADAL" clId="{16DDE98B-382E-4BD3-9656-077EAAE76456}" dt="2024-04-23T01:23:36.431" v="792" actId="478"/>
          <ac:grpSpMkLst>
            <pc:docMk/>
            <pc:sldMk cId="2940010982" sldId="286"/>
            <ac:grpSpMk id="20" creationId="{81E1DE89-7CE1-988F-BC2D-AD7CD293C721}"/>
          </ac:grpSpMkLst>
        </pc:grpChg>
        <pc:grpChg chg="del mod">
          <ac:chgData name="Parampreet Singh" userId="e2d44caf-20e6-4835-a124-5f066a38fc14" providerId="ADAL" clId="{16DDE98B-382E-4BD3-9656-077EAAE76456}" dt="2024-04-23T01:48:49.682" v="1054" actId="165"/>
          <ac:grpSpMkLst>
            <pc:docMk/>
            <pc:sldMk cId="2940010982" sldId="286"/>
            <ac:grpSpMk id="57" creationId="{318C110D-1540-FB7D-9A72-C4F83AB4DFEA}"/>
          </ac:grpSpMkLst>
        </pc:grpChg>
        <pc:graphicFrameChg chg="add mod">
          <ac:chgData name="Parampreet Singh" userId="e2d44caf-20e6-4835-a124-5f066a38fc14" providerId="ADAL" clId="{16DDE98B-382E-4BD3-9656-077EAAE76456}" dt="2024-04-23T20:04:41.707" v="1853"/>
          <ac:graphicFrameMkLst>
            <pc:docMk/>
            <pc:sldMk cId="2940010982" sldId="286"/>
            <ac:graphicFrameMk id="2" creationId="{7B54B009-F5B0-B0C4-3F23-06FD04007C9E}"/>
          </ac:graphicFrameMkLst>
        </pc:graphicFrameChg>
        <pc:graphicFrameChg chg="add del mod modGraphic">
          <ac:chgData name="Parampreet Singh" userId="e2d44caf-20e6-4835-a124-5f066a38fc14" providerId="ADAL" clId="{16DDE98B-382E-4BD3-9656-077EAAE76456}" dt="2024-04-23T01:22:05.770" v="707" actId="478"/>
          <ac:graphicFrameMkLst>
            <pc:docMk/>
            <pc:sldMk cId="2940010982" sldId="286"/>
            <ac:graphicFrameMk id="12" creationId="{7B870FDE-4593-8FC0-05EF-7E7E1321302A}"/>
          </ac:graphicFrameMkLst>
        </pc:graphicFrameChg>
        <pc:graphicFrameChg chg="add del mod modGraphic">
          <ac:chgData name="Parampreet Singh" userId="e2d44caf-20e6-4835-a124-5f066a38fc14" providerId="ADAL" clId="{16DDE98B-382E-4BD3-9656-077EAAE76456}" dt="2024-04-23T01:48:31.423" v="1053" actId="18245"/>
          <ac:graphicFrameMkLst>
            <pc:docMk/>
            <pc:sldMk cId="2940010982" sldId="286"/>
            <ac:graphicFrameMk id="37" creationId="{D6F58B6C-8D3F-B200-4884-A35DB7DA1890}"/>
          </ac:graphicFrameMkLst>
        </pc:graphicFrameChg>
      </pc:sldChg>
      <pc:sldChg chg="addSp delSp modSp new mod modAnim">
        <pc:chgData name="Parampreet Singh" userId="e2d44caf-20e6-4835-a124-5f066a38fc14" providerId="ADAL" clId="{16DDE98B-382E-4BD3-9656-077EAAE76456}" dt="2024-04-23T18:11:54.569" v="1434" actId="1036"/>
        <pc:sldMkLst>
          <pc:docMk/>
          <pc:sldMk cId="1317365892" sldId="287"/>
        </pc:sldMkLst>
        <pc:spChg chg="del">
          <ac:chgData name="Parampreet Singh" userId="e2d44caf-20e6-4835-a124-5f066a38fc14" providerId="ADAL" clId="{16DDE98B-382E-4BD3-9656-077EAAE76456}" dt="2024-04-23T01:39:01.119" v="990" actId="478"/>
          <ac:spMkLst>
            <pc:docMk/>
            <pc:sldMk cId="1317365892" sldId="287"/>
            <ac:spMk id="2" creationId="{3E06B49E-DB7A-EFDD-F5E3-EAEB1D29EFD4}"/>
          </ac:spMkLst>
        </pc:spChg>
        <pc:spChg chg="add mod">
          <ac:chgData name="Parampreet Singh" userId="e2d44caf-20e6-4835-a124-5f066a38fc14" providerId="ADAL" clId="{16DDE98B-382E-4BD3-9656-077EAAE76456}" dt="2024-04-23T01:39:20.043" v="1010" actId="20577"/>
          <ac:spMkLst>
            <pc:docMk/>
            <pc:sldMk cId="1317365892" sldId="287"/>
            <ac:spMk id="6" creationId="{D15ED72B-43CF-0B09-F7C5-3C397A88E128}"/>
          </ac:spMkLst>
        </pc:spChg>
        <pc:spChg chg="add del">
          <ac:chgData name="Parampreet Singh" userId="e2d44caf-20e6-4835-a124-5f066a38fc14" providerId="ADAL" clId="{16DDE98B-382E-4BD3-9656-077EAAE76456}" dt="2024-04-23T13:54:54.124" v="1081" actId="22"/>
          <ac:spMkLst>
            <pc:docMk/>
            <pc:sldMk cId="1317365892" sldId="287"/>
            <ac:spMk id="8" creationId="{EB6B0B45-D474-E31F-9B7D-0A79013B62D1}"/>
          </ac:spMkLst>
        </pc:spChg>
        <pc:spChg chg="add del mod">
          <ac:chgData name="Parampreet Singh" userId="e2d44caf-20e6-4835-a124-5f066a38fc14" providerId="ADAL" clId="{16DDE98B-382E-4BD3-9656-077EAAE76456}" dt="2024-04-23T13:56:27.497" v="1104"/>
          <ac:spMkLst>
            <pc:docMk/>
            <pc:sldMk cId="1317365892" sldId="287"/>
            <ac:spMk id="10" creationId="{3D401016-E574-3482-DB52-207B05A6C47E}"/>
          </ac:spMkLst>
        </pc:spChg>
        <pc:spChg chg="add mod">
          <ac:chgData name="Parampreet Singh" userId="e2d44caf-20e6-4835-a124-5f066a38fc14" providerId="ADAL" clId="{16DDE98B-382E-4BD3-9656-077EAAE76456}" dt="2024-04-23T14:14:40.282" v="1322" actId="1076"/>
          <ac:spMkLst>
            <pc:docMk/>
            <pc:sldMk cId="1317365892" sldId="287"/>
            <ac:spMk id="11" creationId="{1BDF980D-F18A-4EE3-8D7B-A3400A88D701}"/>
          </ac:spMkLst>
        </pc:spChg>
        <pc:spChg chg="add del">
          <ac:chgData name="Parampreet Singh" userId="e2d44caf-20e6-4835-a124-5f066a38fc14" providerId="ADAL" clId="{16DDE98B-382E-4BD3-9656-077EAAE76456}" dt="2024-04-23T13:58:13.661" v="1112" actId="22"/>
          <ac:spMkLst>
            <pc:docMk/>
            <pc:sldMk cId="1317365892" sldId="287"/>
            <ac:spMk id="13" creationId="{8BD6D394-52E1-554C-EFF1-66DE7EADF7A5}"/>
          </ac:spMkLst>
        </pc:spChg>
        <pc:spChg chg="add mod">
          <ac:chgData name="Parampreet Singh" userId="e2d44caf-20e6-4835-a124-5f066a38fc14" providerId="ADAL" clId="{16DDE98B-382E-4BD3-9656-077EAAE76456}" dt="2024-04-23T18:11:54.569" v="1434" actId="1036"/>
          <ac:spMkLst>
            <pc:docMk/>
            <pc:sldMk cId="1317365892" sldId="287"/>
            <ac:spMk id="15" creationId="{BD7862C5-DAA0-7E81-2CB7-316772395E69}"/>
          </ac:spMkLst>
        </pc:spChg>
        <pc:spChg chg="add mod">
          <ac:chgData name="Parampreet Singh" userId="e2d44caf-20e6-4835-a124-5f066a38fc14" providerId="ADAL" clId="{16DDE98B-382E-4BD3-9656-077EAAE76456}" dt="2024-04-23T18:11:54.569" v="1434" actId="1036"/>
          <ac:spMkLst>
            <pc:docMk/>
            <pc:sldMk cId="1317365892" sldId="287"/>
            <ac:spMk id="16" creationId="{21A380DA-6AD9-7B1D-04F4-F7429C72F665}"/>
          </ac:spMkLst>
        </pc:spChg>
        <pc:spChg chg="add mod">
          <ac:chgData name="Parampreet Singh" userId="e2d44caf-20e6-4835-a124-5f066a38fc14" providerId="ADAL" clId="{16DDE98B-382E-4BD3-9656-077EAAE76456}" dt="2024-04-23T18:11:54.569" v="1434" actId="1036"/>
          <ac:spMkLst>
            <pc:docMk/>
            <pc:sldMk cId="1317365892" sldId="287"/>
            <ac:spMk id="17" creationId="{4EA29893-3AF2-880A-0FFE-221780B3B825}"/>
          </ac:spMkLst>
        </pc:spChg>
        <pc:spChg chg="add del mod">
          <ac:chgData name="Parampreet Singh" userId="e2d44caf-20e6-4835-a124-5f066a38fc14" providerId="ADAL" clId="{16DDE98B-382E-4BD3-9656-077EAAE76456}" dt="2024-04-23T14:09:48.343" v="1251"/>
          <ac:spMkLst>
            <pc:docMk/>
            <pc:sldMk cId="1317365892" sldId="287"/>
            <ac:spMk id="18" creationId="{494BEC45-A1E5-D6B5-C8B3-352E4BC0116A}"/>
          </ac:spMkLst>
        </pc:spChg>
        <pc:spChg chg="add mod ord">
          <ac:chgData name="Parampreet Singh" userId="e2d44caf-20e6-4835-a124-5f066a38fc14" providerId="ADAL" clId="{16DDE98B-382E-4BD3-9656-077EAAE76456}" dt="2024-04-23T18:11:54.569" v="1434" actId="1036"/>
          <ac:spMkLst>
            <pc:docMk/>
            <pc:sldMk cId="1317365892" sldId="287"/>
            <ac:spMk id="19" creationId="{05C7F7DE-467D-3D01-FD35-6266BB973B75}"/>
          </ac:spMkLst>
        </pc:spChg>
        <pc:spChg chg="add mod ord">
          <ac:chgData name="Parampreet Singh" userId="e2d44caf-20e6-4835-a124-5f066a38fc14" providerId="ADAL" clId="{16DDE98B-382E-4BD3-9656-077EAAE76456}" dt="2024-04-23T18:11:54.569" v="1434" actId="1036"/>
          <ac:spMkLst>
            <pc:docMk/>
            <pc:sldMk cId="1317365892" sldId="287"/>
            <ac:spMk id="20" creationId="{908B0592-FABA-944F-7A81-D66E9540B33E}"/>
          </ac:spMkLst>
        </pc:spChg>
        <pc:spChg chg="add mod">
          <ac:chgData name="Parampreet Singh" userId="e2d44caf-20e6-4835-a124-5f066a38fc14" providerId="ADAL" clId="{16DDE98B-382E-4BD3-9656-077EAAE76456}" dt="2024-04-23T14:09:02.704" v="1243"/>
          <ac:spMkLst>
            <pc:docMk/>
            <pc:sldMk cId="1317365892" sldId="287"/>
            <ac:spMk id="21" creationId="{6CB59E1F-FBAA-33E2-F0CE-2628F596F061}"/>
          </ac:spMkLst>
        </pc:spChg>
        <pc:spChg chg="add mod">
          <ac:chgData name="Parampreet Singh" userId="e2d44caf-20e6-4835-a124-5f066a38fc14" providerId="ADAL" clId="{16DDE98B-382E-4BD3-9656-077EAAE76456}" dt="2024-04-23T14:09:03.178" v="1244"/>
          <ac:spMkLst>
            <pc:docMk/>
            <pc:sldMk cId="1317365892" sldId="287"/>
            <ac:spMk id="22" creationId="{62F5ED34-E7A3-3EA4-40AF-393D294294DD}"/>
          </ac:spMkLst>
        </pc:spChg>
        <pc:spChg chg="add mod">
          <ac:chgData name="Parampreet Singh" userId="e2d44caf-20e6-4835-a124-5f066a38fc14" providerId="ADAL" clId="{16DDE98B-382E-4BD3-9656-077EAAE76456}" dt="2024-04-23T14:10:09.230" v="1259" actId="571"/>
          <ac:spMkLst>
            <pc:docMk/>
            <pc:sldMk cId="1317365892" sldId="287"/>
            <ac:spMk id="23" creationId="{AD784B5A-D039-DC8A-5470-0A63275C0E25}"/>
          </ac:spMkLst>
        </pc:spChg>
        <pc:spChg chg="add mod ord">
          <ac:chgData name="Parampreet Singh" userId="e2d44caf-20e6-4835-a124-5f066a38fc14" providerId="ADAL" clId="{16DDE98B-382E-4BD3-9656-077EAAE76456}" dt="2024-04-23T18:11:54.569" v="1434" actId="1036"/>
          <ac:spMkLst>
            <pc:docMk/>
            <pc:sldMk cId="1317365892" sldId="287"/>
            <ac:spMk id="24" creationId="{EB19E187-41BF-62A2-2C23-3F44A2CB268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PT_500</a:t>
            </a:r>
          </a:p>
        </c:rich>
      </c:tx>
      <c:layout>
        <c:manualLayout>
          <c:xMode val="edge"/>
          <c:yMode val="edge"/>
          <c:x val="4.6100416813377863E-2"/>
          <c:y val="8.60755642543167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5</c:v>
                </c:pt>
                <c:pt idx="2">
                  <c:v>65</c:v>
                </c:pt>
                <c:pt idx="3">
                  <c:v>5</c:v>
                </c:pt>
                <c:pt idx="4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F5-4854-AC13-9C59617FCF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14.4</c:v>
                </c:pt>
                <c:pt idx="1">
                  <c:v>6.7</c:v>
                </c:pt>
                <c:pt idx="2">
                  <c:v>63.91</c:v>
                </c:pt>
                <c:pt idx="3">
                  <c:v>4.67</c:v>
                </c:pt>
                <c:pt idx="4">
                  <c:v>28.21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F5-4854-AC13-9C59617FC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762768"/>
        <c:axId val="827763248"/>
      </c:lineChart>
      <c:catAx>
        <c:axId val="82776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763248"/>
        <c:crosses val="autoZero"/>
        <c:auto val="1"/>
        <c:lblAlgn val="ctr"/>
        <c:lblOffset val="100"/>
        <c:noMultiLvlLbl val="0"/>
      </c:catAx>
      <c:valAx>
        <c:axId val="827763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776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PT_4000</a:t>
            </a:r>
          </a:p>
        </c:rich>
      </c:tx>
      <c:layout>
        <c:manualLayout>
          <c:xMode val="edge"/>
          <c:yMode val="edge"/>
          <c:x val="6.7526224891345243E-2"/>
          <c:y val="5.73837095028778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0</c:v>
                </c:pt>
                <c:pt idx="2">
                  <c:v>28</c:v>
                </c:pt>
                <c:pt idx="3">
                  <c:v>3</c:v>
                </c:pt>
                <c:pt idx="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47-4DA2-BD16-EE44F93E4A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7.7</c:v>
                </c:pt>
                <c:pt idx="1">
                  <c:v>2.82</c:v>
                </c:pt>
                <c:pt idx="2">
                  <c:v>24.41</c:v>
                </c:pt>
                <c:pt idx="3">
                  <c:v>2.71</c:v>
                </c:pt>
                <c:pt idx="4">
                  <c:v>12.43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47-4DA2-BD16-EE44F93E4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762768"/>
        <c:axId val="827763248"/>
      </c:lineChart>
      <c:catAx>
        <c:axId val="82776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763248"/>
        <c:crosses val="autoZero"/>
        <c:auto val="1"/>
        <c:lblAlgn val="ctr"/>
        <c:lblOffset val="100"/>
        <c:noMultiLvlLbl val="0"/>
      </c:catAx>
      <c:valAx>
        <c:axId val="827763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776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PT_500</a:t>
            </a:r>
          </a:p>
        </c:rich>
      </c:tx>
      <c:layout>
        <c:manualLayout>
          <c:xMode val="edge"/>
          <c:yMode val="edge"/>
          <c:x val="4.6100416813377863E-2"/>
          <c:y val="8.60755642543167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5</c:v>
                </c:pt>
                <c:pt idx="2">
                  <c:v>65</c:v>
                </c:pt>
                <c:pt idx="3">
                  <c:v>5</c:v>
                </c:pt>
                <c:pt idx="4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B0-463F-989F-C9D9A191E6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14.4</c:v>
                </c:pt>
                <c:pt idx="1">
                  <c:v>6.7</c:v>
                </c:pt>
                <c:pt idx="2">
                  <c:v>63.91</c:v>
                </c:pt>
                <c:pt idx="3">
                  <c:v>4.67</c:v>
                </c:pt>
                <c:pt idx="4">
                  <c:v>28.21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B0-463F-989F-C9D9A191E6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762768"/>
        <c:axId val="827763248"/>
      </c:lineChart>
      <c:catAx>
        <c:axId val="82776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763248"/>
        <c:crosses val="autoZero"/>
        <c:auto val="1"/>
        <c:lblAlgn val="ctr"/>
        <c:lblOffset val="100"/>
        <c:noMultiLvlLbl val="0"/>
      </c:catAx>
      <c:valAx>
        <c:axId val="827763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776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PT_4000</a:t>
            </a:r>
          </a:p>
        </c:rich>
      </c:tx>
      <c:layout>
        <c:manualLayout>
          <c:xMode val="edge"/>
          <c:yMode val="edge"/>
          <c:x val="6.7526224891345243E-2"/>
          <c:y val="5.73837095028778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</c:v>
                </c:pt>
                <c:pt idx="1">
                  <c:v>5</c:v>
                </c:pt>
                <c:pt idx="2">
                  <c:v>25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F9-4F9D-96BF-56A4F5B976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5.56</c:v>
                </c:pt>
                <c:pt idx="2">
                  <c:v>11.1</c:v>
                </c:pt>
                <c:pt idx="3">
                  <c:v>4.49</c:v>
                </c:pt>
                <c:pt idx="4">
                  <c:v>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F9-4F9D-96BF-56A4F5B97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762768"/>
        <c:axId val="827763248"/>
      </c:lineChart>
      <c:catAx>
        <c:axId val="82776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763248"/>
        <c:crosses val="autoZero"/>
        <c:auto val="1"/>
        <c:lblAlgn val="ctr"/>
        <c:lblOffset val="100"/>
        <c:noMultiLvlLbl val="0"/>
      </c:catAx>
      <c:valAx>
        <c:axId val="827763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776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PT_500</a:t>
            </a:r>
          </a:p>
        </c:rich>
      </c:tx>
      <c:layout>
        <c:manualLayout>
          <c:xMode val="edge"/>
          <c:yMode val="edge"/>
          <c:x val="4.6100416813377863E-2"/>
          <c:y val="8.60755642543167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5</c:v>
                </c:pt>
                <c:pt idx="2">
                  <c:v>65</c:v>
                </c:pt>
                <c:pt idx="3">
                  <c:v>5</c:v>
                </c:pt>
                <c:pt idx="4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CF-4AA4-9198-2590CE496F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14.4</c:v>
                </c:pt>
                <c:pt idx="1">
                  <c:v>6.7</c:v>
                </c:pt>
                <c:pt idx="2">
                  <c:v>63.91</c:v>
                </c:pt>
                <c:pt idx="3">
                  <c:v>4.67</c:v>
                </c:pt>
                <c:pt idx="4">
                  <c:v>28.21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CF-4AA4-9198-2590CE496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762768"/>
        <c:axId val="827763248"/>
      </c:lineChart>
      <c:catAx>
        <c:axId val="82776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763248"/>
        <c:crosses val="autoZero"/>
        <c:auto val="1"/>
        <c:lblAlgn val="ctr"/>
        <c:lblOffset val="100"/>
        <c:noMultiLvlLbl val="0"/>
      </c:catAx>
      <c:valAx>
        <c:axId val="827763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776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PT_4000</a:t>
            </a:r>
          </a:p>
        </c:rich>
      </c:tx>
      <c:layout>
        <c:manualLayout>
          <c:xMode val="edge"/>
          <c:yMode val="edge"/>
          <c:x val="6.7526224891345243E-2"/>
          <c:y val="5.73837095028778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18</c:v>
                </c:pt>
                <c:pt idx="2">
                  <c:v>13</c:v>
                </c:pt>
                <c:pt idx="3">
                  <c:v>3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C3-47F6-BE72-418F318F26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10.62</c:v>
                </c:pt>
                <c:pt idx="1">
                  <c:v>12.05</c:v>
                </c:pt>
                <c:pt idx="2">
                  <c:v>15.73</c:v>
                </c:pt>
                <c:pt idx="3">
                  <c:v>2.34</c:v>
                </c:pt>
                <c:pt idx="4">
                  <c:v>9.15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C3-47F6-BE72-418F318F2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762768"/>
        <c:axId val="827763248"/>
      </c:lineChart>
      <c:catAx>
        <c:axId val="82776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763248"/>
        <c:crosses val="autoZero"/>
        <c:auto val="1"/>
        <c:lblAlgn val="ctr"/>
        <c:lblOffset val="100"/>
        <c:noMultiLvlLbl val="0"/>
      </c:catAx>
      <c:valAx>
        <c:axId val="827763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776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9192D-23C5-44C0-B3A7-B1FE19377D69}" type="doc">
      <dgm:prSet loTypeId="urn:microsoft.com/office/officeart/2005/8/layout/orgChart1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A14F54-0A83-4952-AC91-765FD568B72C}">
      <dgm:prSet phldrT="[Text]" custT="1"/>
      <dgm:spPr/>
      <dgm:t>
        <a:bodyPr/>
        <a:lstStyle/>
        <a:p>
          <a:r>
            <a:rPr lang="en-US" sz="2000" dirty="0"/>
            <a:t>Machine Learning Models</a:t>
          </a:r>
        </a:p>
      </dgm:t>
    </dgm:pt>
    <dgm:pt modelId="{7D2359A4-32DE-458C-A215-8351835F65EF}" type="parTrans" cxnId="{4F6D7D2B-72B3-4506-A9B0-05CBDCE953FA}">
      <dgm:prSet/>
      <dgm:spPr/>
      <dgm:t>
        <a:bodyPr/>
        <a:lstStyle/>
        <a:p>
          <a:endParaRPr lang="en-US" sz="1200"/>
        </a:p>
      </dgm:t>
    </dgm:pt>
    <dgm:pt modelId="{AE194F1A-26C8-408C-AEA3-3C76D8A4C461}" type="sibTrans" cxnId="{4F6D7D2B-72B3-4506-A9B0-05CBDCE953FA}">
      <dgm:prSet/>
      <dgm:spPr/>
      <dgm:t>
        <a:bodyPr/>
        <a:lstStyle/>
        <a:p>
          <a:endParaRPr lang="en-US" sz="1200"/>
        </a:p>
      </dgm:t>
    </dgm:pt>
    <dgm:pt modelId="{B60B3F05-17D5-48D0-A641-ADBE6B162436}">
      <dgm:prSet phldrT="[Text]" custT="1"/>
      <dgm:spPr/>
      <dgm:t>
        <a:bodyPr/>
        <a:lstStyle/>
        <a:p>
          <a:r>
            <a:rPr lang="en-US" sz="2000" b="1" dirty="0"/>
            <a:t>CNN</a:t>
          </a:r>
        </a:p>
      </dgm:t>
    </dgm:pt>
    <dgm:pt modelId="{5AF97AC7-B1E9-46C1-B3E1-834E334D8653}" type="parTrans" cxnId="{175C70D0-6555-4CE2-9D9A-84F8B60519DC}">
      <dgm:prSet/>
      <dgm:spPr/>
      <dgm:t>
        <a:bodyPr/>
        <a:lstStyle/>
        <a:p>
          <a:endParaRPr lang="en-US" sz="1200"/>
        </a:p>
      </dgm:t>
    </dgm:pt>
    <dgm:pt modelId="{399550C0-50AD-488C-BCEE-69126C387C01}" type="sibTrans" cxnId="{175C70D0-6555-4CE2-9D9A-84F8B60519DC}">
      <dgm:prSet/>
      <dgm:spPr/>
      <dgm:t>
        <a:bodyPr/>
        <a:lstStyle/>
        <a:p>
          <a:endParaRPr lang="en-US" sz="1200"/>
        </a:p>
      </dgm:t>
    </dgm:pt>
    <dgm:pt modelId="{35AA8E8E-43E4-4998-9EEF-A652DC8C2D99}">
      <dgm:prSet phldrT="[Text]" custT="1"/>
      <dgm:spPr/>
      <dgm:t>
        <a:bodyPr/>
        <a:lstStyle/>
        <a:p>
          <a:r>
            <a:rPr lang="en-US" sz="2000" b="1" dirty="0"/>
            <a:t>SVR</a:t>
          </a:r>
        </a:p>
      </dgm:t>
    </dgm:pt>
    <dgm:pt modelId="{AE27B45A-84D8-4926-845E-CA2687009700}" type="parTrans" cxnId="{B2C01884-AD84-4D43-AC2E-AF1DC1EEEF81}">
      <dgm:prSet/>
      <dgm:spPr/>
      <dgm:t>
        <a:bodyPr/>
        <a:lstStyle/>
        <a:p>
          <a:endParaRPr lang="en-US" sz="1200"/>
        </a:p>
      </dgm:t>
    </dgm:pt>
    <dgm:pt modelId="{CC2E85EB-7952-4414-B79C-9FAAACB346D2}" type="sibTrans" cxnId="{B2C01884-AD84-4D43-AC2E-AF1DC1EEEF81}">
      <dgm:prSet/>
      <dgm:spPr/>
      <dgm:t>
        <a:bodyPr/>
        <a:lstStyle/>
        <a:p>
          <a:endParaRPr lang="en-US" sz="1200"/>
        </a:p>
      </dgm:t>
    </dgm:pt>
    <dgm:pt modelId="{339F71C8-9F60-47B3-AFA0-D66D51C7AAE9}">
      <dgm:prSet phldrT="[Text]" custT="1"/>
      <dgm:spPr/>
      <dgm:t>
        <a:bodyPr/>
        <a:lstStyle/>
        <a:p>
          <a:r>
            <a:rPr lang="en-US" sz="2000" b="1" dirty="0"/>
            <a:t>XGBoost</a:t>
          </a:r>
        </a:p>
      </dgm:t>
    </dgm:pt>
    <dgm:pt modelId="{5600CCED-178C-49DD-AD79-1BD51412FB1B}" type="parTrans" cxnId="{6FD273DE-AEEE-4A92-A46B-8B342B69E630}">
      <dgm:prSet/>
      <dgm:spPr/>
      <dgm:t>
        <a:bodyPr/>
        <a:lstStyle/>
        <a:p>
          <a:endParaRPr lang="en-US" sz="1200"/>
        </a:p>
      </dgm:t>
    </dgm:pt>
    <dgm:pt modelId="{DD3866F1-5E5F-4FFD-AFB1-FDCEB1B81223}" type="sibTrans" cxnId="{6FD273DE-AEEE-4A92-A46B-8B342B69E630}">
      <dgm:prSet/>
      <dgm:spPr/>
      <dgm:t>
        <a:bodyPr/>
        <a:lstStyle/>
        <a:p>
          <a:endParaRPr lang="en-US" sz="1200"/>
        </a:p>
      </dgm:t>
    </dgm:pt>
    <dgm:pt modelId="{4D49D665-C1FE-4DCA-911F-6F63B9661A52}" type="pres">
      <dgm:prSet presAssocID="{B209192D-23C5-44C0-B3A7-B1FE19377D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1B26BB-2D83-4735-A7C8-05AE72E3BD7C}" type="pres">
      <dgm:prSet presAssocID="{3CA14F54-0A83-4952-AC91-765FD568B72C}" presName="hierRoot1" presStyleCnt="0">
        <dgm:presLayoutVars>
          <dgm:hierBranch val="init"/>
        </dgm:presLayoutVars>
      </dgm:prSet>
      <dgm:spPr/>
    </dgm:pt>
    <dgm:pt modelId="{73A19955-9B6D-4E58-ADEB-1BA2C492627A}" type="pres">
      <dgm:prSet presAssocID="{3CA14F54-0A83-4952-AC91-765FD568B72C}" presName="rootComposite1" presStyleCnt="0"/>
      <dgm:spPr/>
    </dgm:pt>
    <dgm:pt modelId="{BDCCDCFB-6023-4F62-B81C-2A45DC954741}" type="pres">
      <dgm:prSet presAssocID="{3CA14F54-0A83-4952-AC91-765FD568B72C}" presName="rootText1" presStyleLbl="node0" presStyleIdx="0" presStyleCnt="1" custScaleX="127588" custScaleY="34023">
        <dgm:presLayoutVars>
          <dgm:chPref val="3"/>
        </dgm:presLayoutVars>
      </dgm:prSet>
      <dgm:spPr/>
    </dgm:pt>
    <dgm:pt modelId="{F36B9B5F-CDE5-4A95-8573-EFC188B45B52}" type="pres">
      <dgm:prSet presAssocID="{3CA14F54-0A83-4952-AC91-765FD568B72C}" presName="rootConnector1" presStyleLbl="node1" presStyleIdx="0" presStyleCnt="0"/>
      <dgm:spPr/>
    </dgm:pt>
    <dgm:pt modelId="{BDEFF992-DC44-4B40-B5EB-E4E0F1D529C7}" type="pres">
      <dgm:prSet presAssocID="{3CA14F54-0A83-4952-AC91-765FD568B72C}" presName="hierChild2" presStyleCnt="0"/>
      <dgm:spPr/>
    </dgm:pt>
    <dgm:pt modelId="{872D1082-75E7-419F-B839-B81D72D5B0F6}" type="pres">
      <dgm:prSet presAssocID="{5AF97AC7-B1E9-46C1-B3E1-834E334D8653}" presName="Name37" presStyleLbl="parChTrans1D2" presStyleIdx="0" presStyleCnt="3"/>
      <dgm:spPr/>
    </dgm:pt>
    <dgm:pt modelId="{64E70D66-A1A6-48FC-AC25-874D87BF4EDF}" type="pres">
      <dgm:prSet presAssocID="{B60B3F05-17D5-48D0-A641-ADBE6B162436}" presName="hierRoot2" presStyleCnt="0">
        <dgm:presLayoutVars>
          <dgm:hierBranch val="init"/>
        </dgm:presLayoutVars>
      </dgm:prSet>
      <dgm:spPr/>
    </dgm:pt>
    <dgm:pt modelId="{D8A89716-63EF-4701-951E-18BF7CFF7B30}" type="pres">
      <dgm:prSet presAssocID="{B60B3F05-17D5-48D0-A641-ADBE6B162436}" presName="rootComposite" presStyleCnt="0"/>
      <dgm:spPr/>
    </dgm:pt>
    <dgm:pt modelId="{7D1B80D2-B47A-4FE5-862A-7311CFC35117}" type="pres">
      <dgm:prSet presAssocID="{B60B3F05-17D5-48D0-A641-ADBE6B162436}" presName="rootText" presStyleLbl="node2" presStyleIdx="0" presStyleCnt="3" custScaleY="34023">
        <dgm:presLayoutVars>
          <dgm:chPref val="3"/>
        </dgm:presLayoutVars>
      </dgm:prSet>
      <dgm:spPr/>
    </dgm:pt>
    <dgm:pt modelId="{868D263D-A7ED-4D92-9473-D44DAA43E800}" type="pres">
      <dgm:prSet presAssocID="{B60B3F05-17D5-48D0-A641-ADBE6B162436}" presName="rootConnector" presStyleLbl="node2" presStyleIdx="0" presStyleCnt="3"/>
      <dgm:spPr/>
    </dgm:pt>
    <dgm:pt modelId="{6ECEA9E4-831B-4F49-950C-7BBD3AF350D4}" type="pres">
      <dgm:prSet presAssocID="{B60B3F05-17D5-48D0-A641-ADBE6B162436}" presName="hierChild4" presStyleCnt="0"/>
      <dgm:spPr/>
    </dgm:pt>
    <dgm:pt modelId="{F08DD935-AA22-4768-B623-711B56338512}" type="pres">
      <dgm:prSet presAssocID="{B60B3F05-17D5-48D0-A641-ADBE6B162436}" presName="hierChild5" presStyleCnt="0"/>
      <dgm:spPr/>
    </dgm:pt>
    <dgm:pt modelId="{6C5ADCF3-330B-41F3-BD29-9C34DF32AEC5}" type="pres">
      <dgm:prSet presAssocID="{AE27B45A-84D8-4926-845E-CA2687009700}" presName="Name37" presStyleLbl="parChTrans1D2" presStyleIdx="1" presStyleCnt="3"/>
      <dgm:spPr/>
    </dgm:pt>
    <dgm:pt modelId="{A57EE318-0F24-4FD4-ABD4-74D8E69576C0}" type="pres">
      <dgm:prSet presAssocID="{35AA8E8E-43E4-4998-9EEF-A652DC8C2D99}" presName="hierRoot2" presStyleCnt="0">
        <dgm:presLayoutVars>
          <dgm:hierBranch val="init"/>
        </dgm:presLayoutVars>
      </dgm:prSet>
      <dgm:spPr/>
    </dgm:pt>
    <dgm:pt modelId="{60BB8007-816D-4D8A-839B-1A1961E8358A}" type="pres">
      <dgm:prSet presAssocID="{35AA8E8E-43E4-4998-9EEF-A652DC8C2D99}" presName="rootComposite" presStyleCnt="0"/>
      <dgm:spPr/>
    </dgm:pt>
    <dgm:pt modelId="{4D44DC31-7191-4B9A-BCCD-3D8223543B95}" type="pres">
      <dgm:prSet presAssocID="{35AA8E8E-43E4-4998-9EEF-A652DC8C2D99}" presName="rootText" presStyleLbl="node2" presStyleIdx="1" presStyleCnt="3" custScaleY="34023">
        <dgm:presLayoutVars>
          <dgm:chPref val="3"/>
        </dgm:presLayoutVars>
      </dgm:prSet>
      <dgm:spPr/>
    </dgm:pt>
    <dgm:pt modelId="{B690BD27-F7E9-4BFB-9CC5-2F1D759CCB74}" type="pres">
      <dgm:prSet presAssocID="{35AA8E8E-43E4-4998-9EEF-A652DC8C2D99}" presName="rootConnector" presStyleLbl="node2" presStyleIdx="1" presStyleCnt="3"/>
      <dgm:spPr/>
    </dgm:pt>
    <dgm:pt modelId="{DE7CF701-137B-4B18-B89B-36F24FAA2742}" type="pres">
      <dgm:prSet presAssocID="{35AA8E8E-43E4-4998-9EEF-A652DC8C2D99}" presName="hierChild4" presStyleCnt="0"/>
      <dgm:spPr/>
    </dgm:pt>
    <dgm:pt modelId="{2D50C809-B2AD-4255-B637-BBEAE2B7E59C}" type="pres">
      <dgm:prSet presAssocID="{35AA8E8E-43E4-4998-9EEF-A652DC8C2D99}" presName="hierChild5" presStyleCnt="0"/>
      <dgm:spPr/>
    </dgm:pt>
    <dgm:pt modelId="{BE46BB40-690C-4A05-AD30-6D7C12B28CA5}" type="pres">
      <dgm:prSet presAssocID="{5600CCED-178C-49DD-AD79-1BD51412FB1B}" presName="Name37" presStyleLbl="parChTrans1D2" presStyleIdx="2" presStyleCnt="3"/>
      <dgm:spPr/>
    </dgm:pt>
    <dgm:pt modelId="{9683EB42-9211-4DAA-9319-B8DAC351214E}" type="pres">
      <dgm:prSet presAssocID="{339F71C8-9F60-47B3-AFA0-D66D51C7AAE9}" presName="hierRoot2" presStyleCnt="0">
        <dgm:presLayoutVars>
          <dgm:hierBranch val="init"/>
        </dgm:presLayoutVars>
      </dgm:prSet>
      <dgm:spPr/>
    </dgm:pt>
    <dgm:pt modelId="{F782CA19-B869-47DC-B871-7D5C2FC2EBF3}" type="pres">
      <dgm:prSet presAssocID="{339F71C8-9F60-47B3-AFA0-D66D51C7AAE9}" presName="rootComposite" presStyleCnt="0"/>
      <dgm:spPr/>
    </dgm:pt>
    <dgm:pt modelId="{80675B3B-DDFC-4BDE-9C0F-D35685EE6A2F}" type="pres">
      <dgm:prSet presAssocID="{339F71C8-9F60-47B3-AFA0-D66D51C7AAE9}" presName="rootText" presStyleLbl="node2" presStyleIdx="2" presStyleCnt="3" custScaleY="34023">
        <dgm:presLayoutVars>
          <dgm:chPref val="3"/>
        </dgm:presLayoutVars>
      </dgm:prSet>
      <dgm:spPr/>
    </dgm:pt>
    <dgm:pt modelId="{ABEE4080-7993-485C-B9E0-63CC3F8D2B01}" type="pres">
      <dgm:prSet presAssocID="{339F71C8-9F60-47B3-AFA0-D66D51C7AAE9}" presName="rootConnector" presStyleLbl="node2" presStyleIdx="2" presStyleCnt="3"/>
      <dgm:spPr/>
    </dgm:pt>
    <dgm:pt modelId="{97E88F97-147B-46F7-BC11-AD662D0C9794}" type="pres">
      <dgm:prSet presAssocID="{339F71C8-9F60-47B3-AFA0-D66D51C7AAE9}" presName="hierChild4" presStyleCnt="0"/>
      <dgm:spPr/>
    </dgm:pt>
    <dgm:pt modelId="{F343DB71-D8FE-497B-8AFD-6CB09F2836E0}" type="pres">
      <dgm:prSet presAssocID="{339F71C8-9F60-47B3-AFA0-D66D51C7AAE9}" presName="hierChild5" presStyleCnt="0"/>
      <dgm:spPr/>
    </dgm:pt>
    <dgm:pt modelId="{0710EDBE-6CA8-4D94-999C-1D43CB1710F2}" type="pres">
      <dgm:prSet presAssocID="{3CA14F54-0A83-4952-AC91-765FD568B72C}" presName="hierChild3" presStyleCnt="0"/>
      <dgm:spPr/>
    </dgm:pt>
  </dgm:ptLst>
  <dgm:cxnLst>
    <dgm:cxn modelId="{6C68300D-D0A5-453B-9086-120C69AE3788}" type="presOf" srcId="{35AA8E8E-43E4-4998-9EEF-A652DC8C2D99}" destId="{4D44DC31-7191-4B9A-BCCD-3D8223543B95}" srcOrd="0" destOrd="0" presId="urn:microsoft.com/office/officeart/2005/8/layout/orgChart1"/>
    <dgm:cxn modelId="{4F6D7D2B-72B3-4506-A9B0-05CBDCE953FA}" srcId="{B209192D-23C5-44C0-B3A7-B1FE19377D69}" destId="{3CA14F54-0A83-4952-AC91-765FD568B72C}" srcOrd="0" destOrd="0" parTransId="{7D2359A4-32DE-458C-A215-8351835F65EF}" sibTransId="{AE194F1A-26C8-408C-AEA3-3C76D8A4C461}"/>
    <dgm:cxn modelId="{1AE37D37-4B5E-4779-A479-4365799C2143}" type="presOf" srcId="{B209192D-23C5-44C0-B3A7-B1FE19377D69}" destId="{4D49D665-C1FE-4DCA-911F-6F63B9661A52}" srcOrd="0" destOrd="0" presId="urn:microsoft.com/office/officeart/2005/8/layout/orgChart1"/>
    <dgm:cxn modelId="{8BC1D86F-68BB-4454-BFF5-16BDB19A61D2}" type="presOf" srcId="{3CA14F54-0A83-4952-AC91-765FD568B72C}" destId="{F36B9B5F-CDE5-4A95-8573-EFC188B45B52}" srcOrd="1" destOrd="0" presId="urn:microsoft.com/office/officeart/2005/8/layout/orgChart1"/>
    <dgm:cxn modelId="{17E55E56-44E7-4EC8-91C4-DB908EDEBBE4}" type="presOf" srcId="{339F71C8-9F60-47B3-AFA0-D66D51C7AAE9}" destId="{ABEE4080-7993-485C-B9E0-63CC3F8D2B01}" srcOrd="1" destOrd="0" presId="urn:microsoft.com/office/officeart/2005/8/layout/orgChart1"/>
    <dgm:cxn modelId="{B2C01884-AD84-4D43-AC2E-AF1DC1EEEF81}" srcId="{3CA14F54-0A83-4952-AC91-765FD568B72C}" destId="{35AA8E8E-43E4-4998-9EEF-A652DC8C2D99}" srcOrd="1" destOrd="0" parTransId="{AE27B45A-84D8-4926-845E-CA2687009700}" sibTransId="{CC2E85EB-7952-4414-B79C-9FAAACB346D2}"/>
    <dgm:cxn modelId="{BFC2C096-1543-4B52-8485-E928ABDD5409}" type="presOf" srcId="{AE27B45A-84D8-4926-845E-CA2687009700}" destId="{6C5ADCF3-330B-41F3-BD29-9C34DF32AEC5}" srcOrd="0" destOrd="0" presId="urn:microsoft.com/office/officeart/2005/8/layout/orgChart1"/>
    <dgm:cxn modelId="{8C9257AA-287B-4384-BEBC-0739CFCE9AB3}" type="presOf" srcId="{B60B3F05-17D5-48D0-A641-ADBE6B162436}" destId="{7D1B80D2-B47A-4FE5-862A-7311CFC35117}" srcOrd="0" destOrd="0" presId="urn:microsoft.com/office/officeart/2005/8/layout/orgChart1"/>
    <dgm:cxn modelId="{9B3FA3B0-7DCC-46B3-89BC-2662B837A9CD}" type="presOf" srcId="{5600CCED-178C-49DD-AD79-1BD51412FB1B}" destId="{BE46BB40-690C-4A05-AD30-6D7C12B28CA5}" srcOrd="0" destOrd="0" presId="urn:microsoft.com/office/officeart/2005/8/layout/orgChart1"/>
    <dgm:cxn modelId="{462356B5-D380-475A-A463-AAF52F6491FB}" type="presOf" srcId="{B60B3F05-17D5-48D0-A641-ADBE6B162436}" destId="{868D263D-A7ED-4D92-9473-D44DAA43E800}" srcOrd="1" destOrd="0" presId="urn:microsoft.com/office/officeart/2005/8/layout/orgChart1"/>
    <dgm:cxn modelId="{B74B22C0-CF05-4F69-8A2F-CAE8DA5D1354}" type="presOf" srcId="{5AF97AC7-B1E9-46C1-B3E1-834E334D8653}" destId="{872D1082-75E7-419F-B839-B81D72D5B0F6}" srcOrd="0" destOrd="0" presId="urn:microsoft.com/office/officeart/2005/8/layout/orgChart1"/>
    <dgm:cxn modelId="{1E91ADC1-855F-45C6-80E1-B2A234CB69AB}" type="presOf" srcId="{35AA8E8E-43E4-4998-9EEF-A652DC8C2D99}" destId="{B690BD27-F7E9-4BFB-9CC5-2F1D759CCB74}" srcOrd="1" destOrd="0" presId="urn:microsoft.com/office/officeart/2005/8/layout/orgChart1"/>
    <dgm:cxn modelId="{175C70D0-6555-4CE2-9D9A-84F8B60519DC}" srcId="{3CA14F54-0A83-4952-AC91-765FD568B72C}" destId="{B60B3F05-17D5-48D0-A641-ADBE6B162436}" srcOrd="0" destOrd="0" parTransId="{5AF97AC7-B1E9-46C1-B3E1-834E334D8653}" sibTransId="{399550C0-50AD-488C-BCEE-69126C387C01}"/>
    <dgm:cxn modelId="{397E58D4-2FD2-4BF7-83E1-35649FD048C7}" type="presOf" srcId="{339F71C8-9F60-47B3-AFA0-D66D51C7AAE9}" destId="{80675B3B-DDFC-4BDE-9C0F-D35685EE6A2F}" srcOrd="0" destOrd="0" presId="urn:microsoft.com/office/officeart/2005/8/layout/orgChart1"/>
    <dgm:cxn modelId="{6FD273DE-AEEE-4A92-A46B-8B342B69E630}" srcId="{3CA14F54-0A83-4952-AC91-765FD568B72C}" destId="{339F71C8-9F60-47B3-AFA0-D66D51C7AAE9}" srcOrd="2" destOrd="0" parTransId="{5600CCED-178C-49DD-AD79-1BD51412FB1B}" sibTransId="{DD3866F1-5E5F-4FFD-AFB1-FDCEB1B81223}"/>
    <dgm:cxn modelId="{2BFC33F5-066D-4F78-B1FA-9FC5D0C5AF10}" type="presOf" srcId="{3CA14F54-0A83-4952-AC91-765FD568B72C}" destId="{BDCCDCFB-6023-4F62-B81C-2A45DC954741}" srcOrd="0" destOrd="0" presId="urn:microsoft.com/office/officeart/2005/8/layout/orgChart1"/>
    <dgm:cxn modelId="{64BB79F2-64C2-4D2A-8E34-7D4C1100C90B}" type="presParOf" srcId="{4D49D665-C1FE-4DCA-911F-6F63B9661A52}" destId="{0C1B26BB-2D83-4735-A7C8-05AE72E3BD7C}" srcOrd="0" destOrd="0" presId="urn:microsoft.com/office/officeart/2005/8/layout/orgChart1"/>
    <dgm:cxn modelId="{5FDAB833-537F-4C52-9E35-CB9FE53C8B54}" type="presParOf" srcId="{0C1B26BB-2D83-4735-A7C8-05AE72E3BD7C}" destId="{73A19955-9B6D-4E58-ADEB-1BA2C492627A}" srcOrd="0" destOrd="0" presId="urn:microsoft.com/office/officeart/2005/8/layout/orgChart1"/>
    <dgm:cxn modelId="{0106A11D-51ED-4D0B-8B6D-8646B595BF5E}" type="presParOf" srcId="{73A19955-9B6D-4E58-ADEB-1BA2C492627A}" destId="{BDCCDCFB-6023-4F62-B81C-2A45DC954741}" srcOrd="0" destOrd="0" presId="urn:microsoft.com/office/officeart/2005/8/layout/orgChart1"/>
    <dgm:cxn modelId="{C19991AD-ECF5-4FBE-9F7E-1C3E2710F65F}" type="presParOf" srcId="{73A19955-9B6D-4E58-ADEB-1BA2C492627A}" destId="{F36B9B5F-CDE5-4A95-8573-EFC188B45B52}" srcOrd="1" destOrd="0" presId="urn:microsoft.com/office/officeart/2005/8/layout/orgChart1"/>
    <dgm:cxn modelId="{72A01AC0-F741-48A7-9AEA-6F97F7CEAE9B}" type="presParOf" srcId="{0C1B26BB-2D83-4735-A7C8-05AE72E3BD7C}" destId="{BDEFF992-DC44-4B40-B5EB-E4E0F1D529C7}" srcOrd="1" destOrd="0" presId="urn:microsoft.com/office/officeart/2005/8/layout/orgChart1"/>
    <dgm:cxn modelId="{C480DE25-1A1B-4D7D-8584-6FAAA5F64B86}" type="presParOf" srcId="{BDEFF992-DC44-4B40-B5EB-E4E0F1D529C7}" destId="{872D1082-75E7-419F-B839-B81D72D5B0F6}" srcOrd="0" destOrd="0" presId="urn:microsoft.com/office/officeart/2005/8/layout/orgChart1"/>
    <dgm:cxn modelId="{DEF526A3-A83B-47FD-86EC-BE5E7C50C745}" type="presParOf" srcId="{BDEFF992-DC44-4B40-B5EB-E4E0F1D529C7}" destId="{64E70D66-A1A6-48FC-AC25-874D87BF4EDF}" srcOrd="1" destOrd="0" presId="urn:microsoft.com/office/officeart/2005/8/layout/orgChart1"/>
    <dgm:cxn modelId="{257A0DC4-173F-4B9B-A068-B236519F0D56}" type="presParOf" srcId="{64E70D66-A1A6-48FC-AC25-874D87BF4EDF}" destId="{D8A89716-63EF-4701-951E-18BF7CFF7B30}" srcOrd="0" destOrd="0" presId="urn:microsoft.com/office/officeart/2005/8/layout/orgChart1"/>
    <dgm:cxn modelId="{64DFCD9B-A75C-4B07-B143-DD0718628EFE}" type="presParOf" srcId="{D8A89716-63EF-4701-951E-18BF7CFF7B30}" destId="{7D1B80D2-B47A-4FE5-862A-7311CFC35117}" srcOrd="0" destOrd="0" presId="urn:microsoft.com/office/officeart/2005/8/layout/orgChart1"/>
    <dgm:cxn modelId="{5921F298-BFA8-48D4-B58A-1F296691196C}" type="presParOf" srcId="{D8A89716-63EF-4701-951E-18BF7CFF7B30}" destId="{868D263D-A7ED-4D92-9473-D44DAA43E800}" srcOrd="1" destOrd="0" presId="urn:microsoft.com/office/officeart/2005/8/layout/orgChart1"/>
    <dgm:cxn modelId="{D5D8C45C-DB0C-4C9F-A279-91F147074422}" type="presParOf" srcId="{64E70D66-A1A6-48FC-AC25-874D87BF4EDF}" destId="{6ECEA9E4-831B-4F49-950C-7BBD3AF350D4}" srcOrd="1" destOrd="0" presId="urn:microsoft.com/office/officeart/2005/8/layout/orgChart1"/>
    <dgm:cxn modelId="{4A78D1DD-0704-4D63-8CA2-AF42758DE106}" type="presParOf" srcId="{64E70D66-A1A6-48FC-AC25-874D87BF4EDF}" destId="{F08DD935-AA22-4768-B623-711B56338512}" srcOrd="2" destOrd="0" presId="urn:microsoft.com/office/officeart/2005/8/layout/orgChart1"/>
    <dgm:cxn modelId="{DC27CB80-61C4-4E18-8A33-3637F9EC5AD6}" type="presParOf" srcId="{BDEFF992-DC44-4B40-B5EB-E4E0F1D529C7}" destId="{6C5ADCF3-330B-41F3-BD29-9C34DF32AEC5}" srcOrd="2" destOrd="0" presId="urn:microsoft.com/office/officeart/2005/8/layout/orgChart1"/>
    <dgm:cxn modelId="{916E9488-8C48-489A-8BEA-ECFB1415A329}" type="presParOf" srcId="{BDEFF992-DC44-4B40-B5EB-E4E0F1D529C7}" destId="{A57EE318-0F24-4FD4-ABD4-74D8E69576C0}" srcOrd="3" destOrd="0" presId="urn:microsoft.com/office/officeart/2005/8/layout/orgChart1"/>
    <dgm:cxn modelId="{812E4D71-7372-40F9-BC1E-18BC8ECEAA1E}" type="presParOf" srcId="{A57EE318-0F24-4FD4-ABD4-74D8E69576C0}" destId="{60BB8007-816D-4D8A-839B-1A1961E8358A}" srcOrd="0" destOrd="0" presId="urn:microsoft.com/office/officeart/2005/8/layout/orgChart1"/>
    <dgm:cxn modelId="{D82EC877-2517-41C8-A4BB-2E461DDE537A}" type="presParOf" srcId="{60BB8007-816D-4D8A-839B-1A1961E8358A}" destId="{4D44DC31-7191-4B9A-BCCD-3D8223543B95}" srcOrd="0" destOrd="0" presId="urn:microsoft.com/office/officeart/2005/8/layout/orgChart1"/>
    <dgm:cxn modelId="{1C775D59-5471-4365-90BE-FD2D355374FC}" type="presParOf" srcId="{60BB8007-816D-4D8A-839B-1A1961E8358A}" destId="{B690BD27-F7E9-4BFB-9CC5-2F1D759CCB74}" srcOrd="1" destOrd="0" presId="urn:microsoft.com/office/officeart/2005/8/layout/orgChart1"/>
    <dgm:cxn modelId="{AD674AB9-262C-48D5-B149-30DADCFB3BD4}" type="presParOf" srcId="{A57EE318-0F24-4FD4-ABD4-74D8E69576C0}" destId="{DE7CF701-137B-4B18-B89B-36F24FAA2742}" srcOrd="1" destOrd="0" presId="urn:microsoft.com/office/officeart/2005/8/layout/orgChart1"/>
    <dgm:cxn modelId="{0F778586-0DD7-44A2-8439-12471446D8DD}" type="presParOf" srcId="{A57EE318-0F24-4FD4-ABD4-74D8E69576C0}" destId="{2D50C809-B2AD-4255-B637-BBEAE2B7E59C}" srcOrd="2" destOrd="0" presId="urn:microsoft.com/office/officeart/2005/8/layout/orgChart1"/>
    <dgm:cxn modelId="{AC0B0B3A-27FF-49A1-BE07-738BEC1ED240}" type="presParOf" srcId="{BDEFF992-DC44-4B40-B5EB-E4E0F1D529C7}" destId="{BE46BB40-690C-4A05-AD30-6D7C12B28CA5}" srcOrd="4" destOrd="0" presId="urn:microsoft.com/office/officeart/2005/8/layout/orgChart1"/>
    <dgm:cxn modelId="{5DE03D80-A46E-4F5B-A7CC-BA6E58C8D07C}" type="presParOf" srcId="{BDEFF992-DC44-4B40-B5EB-E4E0F1D529C7}" destId="{9683EB42-9211-4DAA-9319-B8DAC351214E}" srcOrd="5" destOrd="0" presId="urn:microsoft.com/office/officeart/2005/8/layout/orgChart1"/>
    <dgm:cxn modelId="{66204B05-7783-4F78-88B7-346F9C6A6FB7}" type="presParOf" srcId="{9683EB42-9211-4DAA-9319-B8DAC351214E}" destId="{F782CA19-B869-47DC-B871-7D5C2FC2EBF3}" srcOrd="0" destOrd="0" presId="urn:microsoft.com/office/officeart/2005/8/layout/orgChart1"/>
    <dgm:cxn modelId="{F9639027-C9B1-4045-878E-1D895780BE6D}" type="presParOf" srcId="{F782CA19-B869-47DC-B871-7D5C2FC2EBF3}" destId="{80675B3B-DDFC-4BDE-9C0F-D35685EE6A2F}" srcOrd="0" destOrd="0" presId="urn:microsoft.com/office/officeart/2005/8/layout/orgChart1"/>
    <dgm:cxn modelId="{A460BC18-BDC0-4C21-B7AC-AD1A5D1AA0E0}" type="presParOf" srcId="{F782CA19-B869-47DC-B871-7D5C2FC2EBF3}" destId="{ABEE4080-7993-485C-B9E0-63CC3F8D2B01}" srcOrd="1" destOrd="0" presId="urn:microsoft.com/office/officeart/2005/8/layout/orgChart1"/>
    <dgm:cxn modelId="{ADA57261-0B5D-4386-8D0B-DBFF6F4A6C8A}" type="presParOf" srcId="{9683EB42-9211-4DAA-9319-B8DAC351214E}" destId="{97E88F97-147B-46F7-BC11-AD662D0C9794}" srcOrd="1" destOrd="0" presId="urn:microsoft.com/office/officeart/2005/8/layout/orgChart1"/>
    <dgm:cxn modelId="{036AE2E2-FEE2-46AD-8E83-1069E125149E}" type="presParOf" srcId="{9683EB42-9211-4DAA-9319-B8DAC351214E}" destId="{F343DB71-D8FE-497B-8AFD-6CB09F2836E0}" srcOrd="2" destOrd="0" presId="urn:microsoft.com/office/officeart/2005/8/layout/orgChart1"/>
    <dgm:cxn modelId="{A0690A0C-04EE-41A4-BF30-379B62603915}" type="presParOf" srcId="{0C1B26BB-2D83-4735-A7C8-05AE72E3BD7C}" destId="{0710EDBE-6CA8-4D94-999C-1D43CB1710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6BB40-690C-4A05-AD30-6D7C12B28CA5}">
      <dsp:nvSpPr>
        <dsp:cNvPr id="0" name=""/>
        <dsp:cNvSpPr/>
      </dsp:nvSpPr>
      <dsp:spPr>
        <a:xfrm>
          <a:off x="5515609" y="871254"/>
          <a:ext cx="3902334" cy="677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632"/>
              </a:lnTo>
              <a:lnTo>
                <a:pt x="3902334" y="338632"/>
              </a:lnTo>
              <a:lnTo>
                <a:pt x="3902334" y="67726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ADCF3-330B-41F3-BD29-9C34DF32AEC5}">
      <dsp:nvSpPr>
        <dsp:cNvPr id="0" name=""/>
        <dsp:cNvSpPr/>
      </dsp:nvSpPr>
      <dsp:spPr>
        <a:xfrm>
          <a:off x="5469889" y="871254"/>
          <a:ext cx="91440" cy="6772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26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D1082-75E7-419F-B839-B81D72D5B0F6}">
      <dsp:nvSpPr>
        <dsp:cNvPr id="0" name=""/>
        <dsp:cNvSpPr/>
      </dsp:nvSpPr>
      <dsp:spPr>
        <a:xfrm>
          <a:off x="1613275" y="871254"/>
          <a:ext cx="3902334" cy="677264"/>
        </a:xfrm>
        <a:custGeom>
          <a:avLst/>
          <a:gdLst/>
          <a:ahLst/>
          <a:cxnLst/>
          <a:rect l="0" t="0" r="0" b="0"/>
          <a:pathLst>
            <a:path>
              <a:moveTo>
                <a:pt x="3902334" y="0"/>
              </a:moveTo>
              <a:lnTo>
                <a:pt x="3902334" y="338632"/>
              </a:lnTo>
              <a:lnTo>
                <a:pt x="0" y="338632"/>
              </a:lnTo>
              <a:lnTo>
                <a:pt x="0" y="67726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CDCFB-6023-4F62-B81C-2A45DC954741}">
      <dsp:nvSpPr>
        <dsp:cNvPr id="0" name=""/>
        <dsp:cNvSpPr/>
      </dsp:nvSpPr>
      <dsp:spPr>
        <a:xfrm>
          <a:off x="3458208" y="322621"/>
          <a:ext cx="4114802" cy="548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Machine Learning Models</a:t>
          </a:r>
        </a:p>
      </dsp:txBody>
      <dsp:txXfrm>
        <a:off x="3458208" y="322621"/>
        <a:ext cx="4114802" cy="548632"/>
      </dsp:txXfrm>
    </dsp:sp>
    <dsp:sp modelId="{7D1B80D2-B47A-4FE5-862A-7311CFC35117}">
      <dsp:nvSpPr>
        <dsp:cNvPr id="0" name=""/>
        <dsp:cNvSpPr/>
      </dsp:nvSpPr>
      <dsp:spPr>
        <a:xfrm>
          <a:off x="740" y="1548518"/>
          <a:ext cx="3225069" cy="548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CNN</a:t>
          </a:r>
        </a:p>
      </dsp:txBody>
      <dsp:txXfrm>
        <a:off x="740" y="1548518"/>
        <a:ext cx="3225069" cy="548632"/>
      </dsp:txXfrm>
    </dsp:sp>
    <dsp:sp modelId="{4D44DC31-7191-4B9A-BCCD-3D8223543B95}">
      <dsp:nvSpPr>
        <dsp:cNvPr id="0" name=""/>
        <dsp:cNvSpPr/>
      </dsp:nvSpPr>
      <dsp:spPr>
        <a:xfrm>
          <a:off x="3903075" y="1548518"/>
          <a:ext cx="3225069" cy="548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SVR</a:t>
          </a:r>
        </a:p>
      </dsp:txBody>
      <dsp:txXfrm>
        <a:off x="3903075" y="1548518"/>
        <a:ext cx="3225069" cy="548632"/>
      </dsp:txXfrm>
    </dsp:sp>
    <dsp:sp modelId="{80675B3B-DDFC-4BDE-9C0F-D35685EE6A2F}">
      <dsp:nvSpPr>
        <dsp:cNvPr id="0" name=""/>
        <dsp:cNvSpPr/>
      </dsp:nvSpPr>
      <dsp:spPr>
        <a:xfrm>
          <a:off x="7805409" y="1548518"/>
          <a:ext cx="3225069" cy="548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XGBoost</a:t>
          </a:r>
        </a:p>
      </dsp:txBody>
      <dsp:txXfrm>
        <a:off x="7805409" y="1548518"/>
        <a:ext cx="3225069" cy="548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A2C0-6DAA-4DF8-9298-A0529E4259E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9EE96-61B8-475F-9BD5-0F4EF264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2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24F6-C3C0-E272-01BD-F38094F4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2E95-1B42-22FD-A346-60253A65E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1748-D495-4360-6B07-DE9A591E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722AD-95C3-0FBD-1B22-3A11E319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Enhancing Recommender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F173-331C-1BB7-7EC2-2411472C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090-B53A-4104-1345-51FA9330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7DEDC-3C87-D9F0-FE8A-98EF96CC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C15D2-ED3E-8DA2-349D-0FB64969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04/012/2024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7C241-8F99-9D76-0B5A-4769E6DD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B97E-31CC-9AEA-0C1A-75BA4A61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9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234CE-A12D-8A47-5125-D170ADE0B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6D980-0785-4E2D-A02F-8C172126E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29C7-954E-1115-8D67-779E0EBF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04/12/2024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D7E0-4230-C29D-D770-9BA88A83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BF92-814C-DDC5-0CC1-7A937A22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0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F83A-3FD8-2489-6492-DB99A3B6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3C42-AD75-0957-C886-919928E5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24E78-DB2A-0E64-14E4-3D8484C1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D9E0F-BE11-2DAC-9FD2-4434741A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Enhancing Recommender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EFDA7-0944-849F-500E-6FE3B87E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47AB-7DF1-8EAE-DD63-C21109D1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C4D5-930C-408F-6C41-5938360CE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C9D4-02DD-3E32-B46B-7D88201C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076E-96BF-8B71-A70B-349A5C99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Enhancing Recommender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42CD-4AAE-675D-73C6-34124603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3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6BC7-7020-2689-F74A-2A339064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3187-75DD-1F57-53FD-C99A32051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EB588-F267-83E8-12F2-FCA5B70C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46EED-A4EC-5201-8242-E097AC5E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12/07/2023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4B0E7-5D2C-1741-ECDF-9E38FC2D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Enhancing Recommender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6AF1E-F77A-5C88-1936-369712F5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7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8DCD-E674-3722-02DF-A3DD8BA1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C45BD-6CA1-CB58-27FF-B08384F4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C6BEF-07E6-AD74-C6A3-69D09EC38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A0875-7570-EEAB-0FD9-A1CA4A5F2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F1889-06CF-3CB2-1D38-8F71916BE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5749A-E5AE-569E-988F-0E1EEDD4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12/07/2023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52C14-5B71-9A16-3E79-D1DF0936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Enhancing Recommender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09862-B149-8B09-B966-9B900F25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D6DB-3B82-CE50-FF34-C6C7FA15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40"/>
            <a:ext cx="10515600" cy="53181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04075-294B-BFDC-7269-7975FD6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04/12/2024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F143C-BCD6-D11E-C036-2F2F2BD2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Data Mining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41CCC-A94E-9F51-D3E3-395CDD61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5D9729-A1B3-8C2C-FA81-AD1607B5DDBF}"/>
              </a:ext>
            </a:extLst>
          </p:cNvPr>
          <p:cNvCxnSpPr/>
          <p:nvPr userDrawn="1"/>
        </p:nvCxnSpPr>
        <p:spPr>
          <a:xfrm>
            <a:off x="60960" y="641350"/>
            <a:ext cx="1207008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3C62EEB-077B-F4BF-E2BE-4EE8D542F3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" y="33161"/>
            <a:ext cx="539115" cy="525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676CDB-C33C-CBBE-9B17-4C2FB9CD46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1690" y="112712"/>
            <a:ext cx="1649350" cy="4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3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83E35-5FA7-4575-15BF-0F6CEA13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04/12/2024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B3A61-91AD-87D9-DF4D-B42890AE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61335-5AF8-3F55-8E1D-4C208280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6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BBD3-ACFA-C54E-2061-6F8BA6E4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6BB4-0037-7CE0-F551-D62BD3D19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611F3-5682-1DFE-1EC2-6719D3B9B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0EDF7-D544-F938-87AE-05BF5A23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04/12/2024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B9A2B-343F-4AC3-F6F6-90C3F0CE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E70D-9DE7-C5A2-E2F9-C9AC0696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7A3B-B3AB-569B-3129-CEBD040B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B6BB7-B027-2D33-A9D5-49A7C6DB8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6FB80-C6A1-B767-5532-2CA0CF5D2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4BE9B-6215-FE4B-DA5A-A2EDB946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04/12/2024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9F39E-D722-9848-1BC7-9E6C4BB2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8A11-6F34-BF4C-6655-EF15DFA2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DE435-63E1-FC86-D400-72FE0707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E2E72-FD5B-04D8-4D38-0A2421053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4645-C5B2-A594-8118-3B0038DB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12/07/2023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19BD-768F-3779-72AA-ECEC732A6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Enhancing Recommender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BD8E-0624-103F-D2E8-6C043AAF8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26D0-1C27-4E05-9EBA-83A16692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9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CDEB8-CCEA-C7ED-E311-1F2FB74E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25B3B-79F5-C41C-077C-A185D59B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92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Mining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AA0A5-113A-9109-CB98-BB92DAB5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01200" y="6356350"/>
            <a:ext cx="1752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3D26D0-1C27-4E05-9EBA-83A16692674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-up of x-ray images of the brain">
            <a:extLst>
              <a:ext uri="{FF2B5EF4-FFF2-40B4-BE49-F238E27FC236}">
                <a16:creationId xmlns:a16="http://schemas.microsoft.com/office/drawing/2014/main" id="{9514222E-3E53-2F96-374F-6FBBC9CD0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9"/>
          <a:stretch/>
        </p:blipFill>
        <p:spPr>
          <a:xfrm>
            <a:off x="4171950" y="1"/>
            <a:ext cx="8020050" cy="685800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1B9FC-CA84-E1E2-B7C3-E15DA2C1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288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04/12/2024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F635F-3E24-841C-9F7F-ECDC643E7297}"/>
              </a:ext>
            </a:extLst>
          </p:cNvPr>
          <p:cNvSpPr txBox="1">
            <a:spLocks/>
          </p:cNvSpPr>
          <p:nvPr/>
        </p:nvSpPr>
        <p:spPr>
          <a:xfrm>
            <a:off x="47625" y="1282359"/>
            <a:ext cx="4324350" cy="68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Data Mining Project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AF9529-A913-DAA0-6DCE-18D34FC5B795}"/>
              </a:ext>
            </a:extLst>
          </p:cNvPr>
          <p:cNvSpPr txBox="1">
            <a:spLocks/>
          </p:cNvSpPr>
          <p:nvPr/>
        </p:nvSpPr>
        <p:spPr>
          <a:xfrm>
            <a:off x="247650" y="1871638"/>
            <a:ext cx="3924300" cy="531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0" dirty="0">
                <a:solidFill>
                  <a:schemeClr val="tx2">
                    <a:lumMod val="50000"/>
                  </a:schemeClr>
                </a:solidFill>
                <a:effectLst/>
                <a:latin typeface="+mn-lt"/>
              </a:rPr>
              <a:t>Predicting hearing threshold using Brain MRI scans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A695BD-E963-3491-6FC7-61E21D30BE38}"/>
              </a:ext>
            </a:extLst>
          </p:cNvPr>
          <p:cNvSpPr txBox="1">
            <a:spLocks/>
          </p:cNvSpPr>
          <p:nvPr/>
        </p:nvSpPr>
        <p:spPr>
          <a:xfrm>
            <a:off x="247650" y="3686783"/>
            <a:ext cx="3924300" cy="11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000" dirty="0"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019AF-383A-14F9-383A-D393E4BBE578}"/>
              </a:ext>
            </a:extLst>
          </p:cNvPr>
          <p:cNvSpPr txBox="1"/>
          <p:nvPr/>
        </p:nvSpPr>
        <p:spPr>
          <a:xfrm>
            <a:off x="440176" y="3429000"/>
            <a:ext cx="28283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F5597"/>
                </a:solidFill>
                <a:effectLst/>
                <a:latin typeface="Söhne"/>
              </a:rPr>
              <a:t>Group 4</a:t>
            </a:r>
          </a:p>
          <a:p>
            <a:r>
              <a:rPr lang="en-US" sz="180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Members –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Charanjit Singh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Parampreet Singh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Söhne"/>
              </a:rPr>
              <a:t>Tejashree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C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Söhne"/>
              </a:rPr>
              <a:t>hallagundla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1931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12E2B-6E7C-9F71-CB61-20F90BD1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BD140-D6AD-AE67-D3F4-7448B138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C591D-A925-3131-D3E9-2D228E52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FF51CE-4A3F-1B65-9176-6A6CDD79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40"/>
            <a:ext cx="10515600" cy="53181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Model 2: PCA-SVR Pipeline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404D0-1ACE-9E81-5781-A2DDA6D17C01}"/>
              </a:ext>
            </a:extLst>
          </p:cNvPr>
          <p:cNvSpPr txBox="1"/>
          <p:nvPr/>
        </p:nvSpPr>
        <p:spPr>
          <a:xfrm>
            <a:off x="974387" y="1065181"/>
            <a:ext cx="58361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Combines Principal Component Analysis (PCA) and Support Vector Regression (SVR) for enhanced predictive modeling of complex brain MRI data.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DB5D451-192E-9793-A2A6-8BC6361C0D6C}"/>
              </a:ext>
            </a:extLst>
          </p:cNvPr>
          <p:cNvSpPr/>
          <p:nvPr/>
        </p:nvSpPr>
        <p:spPr>
          <a:xfrm>
            <a:off x="1763055" y="2058250"/>
            <a:ext cx="8938260" cy="1925231"/>
          </a:xfrm>
          <a:prstGeom prst="rightArrow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B21EBD1-EEF1-E03E-5B7B-9CF71B7177C4}"/>
              </a:ext>
            </a:extLst>
          </p:cNvPr>
          <p:cNvSpPr/>
          <p:nvPr/>
        </p:nvSpPr>
        <p:spPr>
          <a:xfrm>
            <a:off x="976632" y="2635819"/>
            <a:ext cx="2474702" cy="770092"/>
          </a:xfrm>
          <a:custGeom>
            <a:avLst/>
            <a:gdLst>
              <a:gd name="connsiteX0" fmla="*/ 0 w 2474702"/>
              <a:gd name="connsiteY0" fmla="*/ 128351 h 770092"/>
              <a:gd name="connsiteX1" fmla="*/ 128351 w 2474702"/>
              <a:gd name="connsiteY1" fmla="*/ 0 h 770092"/>
              <a:gd name="connsiteX2" fmla="*/ 2346351 w 2474702"/>
              <a:gd name="connsiteY2" fmla="*/ 0 h 770092"/>
              <a:gd name="connsiteX3" fmla="*/ 2474702 w 2474702"/>
              <a:gd name="connsiteY3" fmla="*/ 128351 h 770092"/>
              <a:gd name="connsiteX4" fmla="*/ 2474702 w 2474702"/>
              <a:gd name="connsiteY4" fmla="*/ 641741 h 770092"/>
              <a:gd name="connsiteX5" fmla="*/ 2346351 w 2474702"/>
              <a:gd name="connsiteY5" fmla="*/ 770092 h 770092"/>
              <a:gd name="connsiteX6" fmla="*/ 128351 w 2474702"/>
              <a:gd name="connsiteY6" fmla="*/ 770092 h 770092"/>
              <a:gd name="connsiteX7" fmla="*/ 0 w 2474702"/>
              <a:gd name="connsiteY7" fmla="*/ 641741 h 770092"/>
              <a:gd name="connsiteX8" fmla="*/ 0 w 2474702"/>
              <a:gd name="connsiteY8" fmla="*/ 128351 h 77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4702" h="770092">
                <a:moveTo>
                  <a:pt x="0" y="128351"/>
                </a:moveTo>
                <a:cubicBezTo>
                  <a:pt x="0" y="57465"/>
                  <a:pt x="57465" y="0"/>
                  <a:pt x="128351" y="0"/>
                </a:cubicBezTo>
                <a:lnTo>
                  <a:pt x="2346351" y="0"/>
                </a:lnTo>
                <a:cubicBezTo>
                  <a:pt x="2417237" y="0"/>
                  <a:pt x="2474702" y="57465"/>
                  <a:pt x="2474702" y="128351"/>
                </a:cubicBezTo>
                <a:lnTo>
                  <a:pt x="2474702" y="641741"/>
                </a:lnTo>
                <a:cubicBezTo>
                  <a:pt x="2474702" y="712627"/>
                  <a:pt x="2417237" y="770092"/>
                  <a:pt x="2346351" y="770092"/>
                </a:cubicBezTo>
                <a:lnTo>
                  <a:pt x="128351" y="770092"/>
                </a:lnTo>
                <a:cubicBezTo>
                  <a:pt x="57465" y="770092"/>
                  <a:pt x="0" y="712627"/>
                  <a:pt x="0" y="641741"/>
                </a:cubicBezTo>
                <a:lnTo>
                  <a:pt x="0" y="128351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983" tIns="109983" rIns="109983" bIns="10998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Image Flattening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B16F027-ECDF-2684-5CD9-7FAE5BFAF8A8}"/>
              </a:ext>
            </a:extLst>
          </p:cNvPr>
          <p:cNvSpPr/>
          <p:nvPr/>
        </p:nvSpPr>
        <p:spPr>
          <a:xfrm>
            <a:off x="3655433" y="2635819"/>
            <a:ext cx="2474702" cy="770092"/>
          </a:xfrm>
          <a:custGeom>
            <a:avLst/>
            <a:gdLst>
              <a:gd name="connsiteX0" fmla="*/ 0 w 2474702"/>
              <a:gd name="connsiteY0" fmla="*/ 128351 h 770092"/>
              <a:gd name="connsiteX1" fmla="*/ 128351 w 2474702"/>
              <a:gd name="connsiteY1" fmla="*/ 0 h 770092"/>
              <a:gd name="connsiteX2" fmla="*/ 2346351 w 2474702"/>
              <a:gd name="connsiteY2" fmla="*/ 0 h 770092"/>
              <a:gd name="connsiteX3" fmla="*/ 2474702 w 2474702"/>
              <a:gd name="connsiteY3" fmla="*/ 128351 h 770092"/>
              <a:gd name="connsiteX4" fmla="*/ 2474702 w 2474702"/>
              <a:gd name="connsiteY4" fmla="*/ 641741 h 770092"/>
              <a:gd name="connsiteX5" fmla="*/ 2346351 w 2474702"/>
              <a:gd name="connsiteY5" fmla="*/ 770092 h 770092"/>
              <a:gd name="connsiteX6" fmla="*/ 128351 w 2474702"/>
              <a:gd name="connsiteY6" fmla="*/ 770092 h 770092"/>
              <a:gd name="connsiteX7" fmla="*/ 0 w 2474702"/>
              <a:gd name="connsiteY7" fmla="*/ 641741 h 770092"/>
              <a:gd name="connsiteX8" fmla="*/ 0 w 2474702"/>
              <a:gd name="connsiteY8" fmla="*/ 128351 h 77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4702" h="770092">
                <a:moveTo>
                  <a:pt x="0" y="128351"/>
                </a:moveTo>
                <a:cubicBezTo>
                  <a:pt x="0" y="57465"/>
                  <a:pt x="57465" y="0"/>
                  <a:pt x="128351" y="0"/>
                </a:cubicBezTo>
                <a:lnTo>
                  <a:pt x="2346351" y="0"/>
                </a:lnTo>
                <a:cubicBezTo>
                  <a:pt x="2417237" y="0"/>
                  <a:pt x="2474702" y="57465"/>
                  <a:pt x="2474702" y="128351"/>
                </a:cubicBezTo>
                <a:lnTo>
                  <a:pt x="2474702" y="641741"/>
                </a:lnTo>
                <a:cubicBezTo>
                  <a:pt x="2474702" y="712627"/>
                  <a:pt x="2417237" y="770092"/>
                  <a:pt x="2346351" y="770092"/>
                </a:cubicBezTo>
                <a:lnTo>
                  <a:pt x="128351" y="770092"/>
                </a:lnTo>
                <a:cubicBezTo>
                  <a:pt x="57465" y="770092"/>
                  <a:pt x="0" y="712627"/>
                  <a:pt x="0" y="641741"/>
                </a:cubicBezTo>
                <a:lnTo>
                  <a:pt x="0" y="128351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983" tIns="109983" rIns="109983" bIns="10998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Principal Component Analysis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39BDFED-726F-CC1D-397D-2E16B9511EFA}"/>
              </a:ext>
            </a:extLst>
          </p:cNvPr>
          <p:cNvSpPr/>
          <p:nvPr/>
        </p:nvSpPr>
        <p:spPr>
          <a:xfrm>
            <a:off x="6334235" y="2635819"/>
            <a:ext cx="2474702" cy="770092"/>
          </a:xfrm>
          <a:custGeom>
            <a:avLst/>
            <a:gdLst>
              <a:gd name="connsiteX0" fmla="*/ 0 w 2474702"/>
              <a:gd name="connsiteY0" fmla="*/ 128351 h 770092"/>
              <a:gd name="connsiteX1" fmla="*/ 128351 w 2474702"/>
              <a:gd name="connsiteY1" fmla="*/ 0 h 770092"/>
              <a:gd name="connsiteX2" fmla="*/ 2346351 w 2474702"/>
              <a:gd name="connsiteY2" fmla="*/ 0 h 770092"/>
              <a:gd name="connsiteX3" fmla="*/ 2474702 w 2474702"/>
              <a:gd name="connsiteY3" fmla="*/ 128351 h 770092"/>
              <a:gd name="connsiteX4" fmla="*/ 2474702 w 2474702"/>
              <a:gd name="connsiteY4" fmla="*/ 641741 h 770092"/>
              <a:gd name="connsiteX5" fmla="*/ 2346351 w 2474702"/>
              <a:gd name="connsiteY5" fmla="*/ 770092 h 770092"/>
              <a:gd name="connsiteX6" fmla="*/ 128351 w 2474702"/>
              <a:gd name="connsiteY6" fmla="*/ 770092 h 770092"/>
              <a:gd name="connsiteX7" fmla="*/ 0 w 2474702"/>
              <a:gd name="connsiteY7" fmla="*/ 641741 h 770092"/>
              <a:gd name="connsiteX8" fmla="*/ 0 w 2474702"/>
              <a:gd name="connsiteY8" fmla="*/ 128351 h 77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4702" h="770092">
                <a:moveTo>
                  <a:pt x="0" y="128351"/>
                </a:moveTo>
                <a:cubicBezTo>
                  <a:pt x="0" y="57465"/>
                  <a:pt x="57465" y="0"/>
                  <a:pt x="128351" y="0"/>
                </a:cubicBezTo>
                <a:lnTo>
                  <a:pt x="2346351" y="0"/>
                </a:lnTo>
                <a:cubicBezTo>
                  <a:pt x="2417237" y="0"/>
                  <a:pt x="2474702" y="57465"/>
                  <a:pt x="2474702" y="128351"/>
                </a:cubicBezTo>
                <a:lnTo>
                  <a:pt x="2474702" y="641741"/>
                </a:lnTo>
                <a:cubicBezTo>
                  <a:pt x="2474702" y="712627"/>
                  <a:pt x="2417237" y="770092"/>
                  <a:pt x="2346351" y="770092"/>
                </a:cubicBezTo>
                <a:lnTo>
                  <a:pt x="128351" y="770092"/>
                </a:lnTo>
                <a:cubicBezTo>
                  <a:pt x="57465" y="770092"/>
                  <a:pt x="0" y="712627"/>
                  <a:pt x="0" y="641741"/>
                </a:cubicBezTo>
                <a:lnTo>
                  <a:pt x="0" y="128351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983" tIns="109983" rIns="109983" bIns="10998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Support Vector Regression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F4F85C5-987A-67AE-7399-776FF2401B8E}"/>
              </a:ext>
            </a:extLst>
          </p:cNvPr>
          <p:cNvSpPr/>
          <p:nvPr/>
        </p:nvSpPr>
        <p:spPr>
          <a:xfrm>
            <a:off x="9013037" y="2635819"/>
            <a:ext cx="2474702" cy="770092"/>
          </a:xfrm>
          <a:custGeom>
            <a:avLst/>
            <a:gdLst>
              <a:gd name="connsiteX0" fmla="*/ 0 w 2474702"/>
              <a:gd name="connsiteY0" fmla="*/ 128351 h 770092"/>
              <a:gd name="connsiteX1" fmla="*/ 128351 w 2474702"/>
              <a:gd name="connsiteY1" fmla="*/ 0 h 770092"/>
              <a:gd name="connsiteX2" fmla="*/ 2346351 w 2474702"/>
              <a:gd name="connsiteY2" fmla="*/ 0 h 770092"/>
              <a:gd name="connsiteX3" fmla="*/ 2474702 w 2474702"/>
              <a:gd name="connsiteY3" fmla="*/ 128351 h 770092"/>
              <a:gd name="connsiteX4" fmla="*/ 2474702 w 2474702"/>
              <a:gd name="connsiteY4" fmla="*/ 641741 h 770092"/>
              <a:gd name="connsiteX5" fmla="*/ 2346351 w 2474702"/>
              <a:gd name="connsiteY5" fmla="*/ 770092 h 770092"/>
              <a:gd name="connsiteX6" fmla="*/ 128351 w 2474702"/>
              <a:gd name="connsiteY6" fmla="*/ 770092 h 770092"/>
              <a:gd name="connsiteX7" fmla="*/ 0 w 2474702"/>
              <a:gd name="connsiteY7" fmla="*/ 641741 h 770092"/>
              <a:gd name="connsiteX8" fmla="*/ 0 w 2474702"/>
              <a:gd name="connsiteY8" fmla="*/ 128351 h 77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4702" h="770092">
                <a:moveTo>
                  <a:pt x="0" y="128351"/>
                </a:moveTo>
                <a:cubicBezTo>
                  <a:pt x="0" y="57465"/>
                  <a:pt x="57465" y="0"/>
                  <a:pt x="128351" y="0"/>
                </a:cubicBezTo>
                <a:lnTo>
                  <a:pt x="2346351" y="0"/>
                </a:lnTo>
                <a:cubicBezTo>
                  <a:pt x="2417237" y="0"/>
                  <a:pt x="2474702" y="57465"/>
                  <a:pt x="2474702" y="128351"/>
                </a:cubicBezTo>
                <a:lnTo>
                  <a:pt x="2474702" y="641741"/>
                </a:lnTo>
                <a:cubicBezTo>
                  <a:pt x="2474702" y="712627"/>
                  <a:pt x="2417237" y="770092"/>
                  <a:pt x="2346351" y="770092"/>
                </a:cubicBezTo>
                <a:lnTo>
                  <a:pt x="128351" y="770092"/>
                </a:lnTo>
                <a:cubicBezTo>
                  <a:pt x="57465" y="770092"/>
                  <a:pt x="0" y="712627"/>
                  <a:pt x="0" y="641741"/>
                </a:cubicBezTo>
                <a:lnTo>
                  <a:pt x="0" y="128351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983" tIns="109983" rIns="109983" bIns="10998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kern="1200" dirty="0"/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DD11D8-48A1-3A3B-5C9E-D8A84A0A8CCF}"/>
              </a:ext>
            </a:extLst>
          </p:cNvPr>
          <p:cNvSpPr txBox="1"/>
          <p:nvPr/>
        </p:nvSpPr>
        <p:spPr>
          <a:xfrm>
            <a:off x="974387" y="3983481"/>
            <a:ext cx="2470218" cy="94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400" b="0" i="0" kern="1200" dirty="0"/>
              <a:t>Transforms the 3D MRI scan matrices into 1D vectors.</a:t>
            </a:r>
            <a:endParaRPr lang="en-US" sz="1400" kern="1200" dirty="0"/>
          </a:p>
          <a:p>
            <a:pPr marL="285750" lvl="0" indent="-28575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400" b="0" i="0" kern="1200" dirty="0"/>
              <a:t>Shape – [410670,]</a:t>
            </a:r>
            <a:endParaRPr lang="en-US" sz="1400" kern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5A31AB-B1B2-B515-A11C-AAB1B9C773B2}"/>
              </a:ext>
            </a:extLst>
          </p:cNvPr>
          <p:cNvSpPr txBox="1"/>
          <p:nvPr/>
        </p:nvSpPr>
        <p:spPr>
          <a:xfrm>
            <a:off x="3596466" y="3983481"/>
            <a:ext cx="2470218" cy="232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400" b="0" i="0" kern="1200" dirty="0"/>
              <a:t>Reduces data to </a:t>
            </a:r>
            <a:r>
              <a:rPr lang="en-US" sz="1400" b="1" i="0" kern="1200" dirty="0"/>
              <a:t>10 </a:t>
            </a:r>
            <a:r>
              <a:rPr lang="en-US" sz="1400" b="0" i="0" kern="1200" dirty="0"/>
              <a:t>principal components, capturing the most significant </a:t>
            </a:r>
            <a:r>
              <a:rPr lang="en-US" sz="1400" b="1" i="0" kern="1200" dirty="0"/>
              <a:t>variance</a:t>
            </a:r>
            <a:r>
              <a:rPr lang="en-US" sz="1400" b="0" i="0" kern="1200" dirty="0"/>
              <a:t>.</a:t>
            </a:r>
            <a:endParaRPr lang="en-US" sz="1400" kern="1200" dirty="0"/>
          </a:p>
          <a:p>
            <a:pPr marL="285750" lvl="0" indent="-28575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400" b="0" i="0" kern="1200" dirty="0"/>
              <a:t>Strips away </a:t>
            </a:r>
            <a:r>
              <a:rPr lang="en-US" sz="1400" b="1" i="0" kern="1200" dirty="0"/>
              <a:t>noise</a:t>
            </a:r>
            <a:r>
              <a:rPr lang="en-US" sz="1400" b="0" i="0" kern="1200" dirty="0"/>
              <a:t> and redundant information.</a:t>
            </a:r>
          </a:p>
          <a:p>
            <a:pPr marL="285750" lvl="0" indent="-28575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400" b="0" i="0" kern="1200" dirty="0"/>
              <a:t>Hyperparameters:</a:t>
            </a:r>
          </a:p>
          <a:p>
            <a:pPr marL="742950" lvl="2" indent="-28575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1400" b="0" i="0" kern="1200" dirty="0" err="1"/>
              <a:t>n_components</a:t>
            </a:r>
            <a:r>
              <a:rPr lang="en-US" sz="1400" b="0" i="0" kern="1200" dirty="0"/>
              <a:t>: 10</a:t>
            </a:r>
          </a:p>
          <a:p>
            <a:pPr marL="742950" lvl="2" indent="-28575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1400" b="0" i="0" kern="1200" dirty="0" err="1"/>
              <a:t>svd_solver</a:t>
            </a:r>
            <a:r>
              <a:rPr lang="en-US" sz="1400" b="0" i="0" kern="1200" dirty="0"/>
              <a:t>: 'auto'</a:t>
            </a:r>
          </a:p>
          <a:p>
            <a:pPr marL="742950" lvl="2" indent="-28575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1400" b="0" i="0" kern="1200" dirty="0"/>
              <a:t>whiten: False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804393-A73B-B519-5BFB-5ED7936B8A29}"/>
              </a:ext>
            </a:extLst>
          </p:cNvPr>
          <p:cNvSpPr txBox="1"/>
          <p:nvPr/>
        </p:nvSpPr>
        <p:spPr>
          <a:xfrm>
            <a:off x="6397689" y="3983481"/>
            <a:ext cx="24702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400" dirty="0"/>
              <a:t>Trained on PCA-reduced data to </a:t>
            </a:r>
            <a:r>
              <a:rPr lang="en-US" altLang="en-US" sz="1400" b="1" dirty="0"/>
              <a:t>predict</a:t>
            </a:r>
            <a:r>
              <a:rPr lang="en-US" altLang="en-US" sz="1400" dirty="0"/>
              <a:t> outcomes within a margin of error.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400" dirty="0"/>
              <a:t>Hyperparameters: 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/>
              <a:t>C: 1.0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/>
              <a:t>epsilon: 0.2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400" dirty="0"/>
              <a:t>kernel: '</a:t>
            </a:r>
            <a:r>
              <a:rPr lang="en-US" altLang="en-US" sz="1400" dirty="0" err="1"/>
              <a:t>rbf</a:t>
            </a:r>
            <a:r>
              <a:rPr lang="en-US" altLang="en-US" sz="1400" dirty="0"/>
              <a:t>’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400" dirty="0"/>
              <a:t>gamma: 'scale’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9A0FA0-D81A-142A-499F-81BCACC7E609}"/>
              </a:ext>
            </a:extLst>
          </p:cNvPr>
          <p:cNvSpPr txBox="1"/>
          <p:nvPr/>
        </p:nvSpPr>
        <p:spPr>
          <a:xfrm>
            <a:off x="9019768" y="4041180"/>
            <a:ext cx="24702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400" dirty="0"/>
              <a:t>Outputs the hearing thresholds for two distinct frequencies—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500 Hz (PT_500)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1400" dirty="0"/>
              <a:t>4000 Hz (PT_4000)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54B009-F5B0-B0C4-3F23-06FD04007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73901"/>
              </p:ext>
            </p:extLst>
          </p:nvPr>
        </p:nvGraphicFramePr>
        <p:xfrm>
          <a:off x="7890463" y="1035304"/>
          <a:ext cx="35972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638">
                  <a:extLst>
                    <a:ext uri="{9D8B030D-6E8A-4147-A177-3AD203B41FA5}">
                      <a16:colId xmlns:a16="http://schemas.microsoft.com/office/drawing/2014/main" val="673386321"/>
                    </a:ext>
                  </a:extLst>
                </a:gridCol>
                <a:gridCol w="1798638">
                  <a:extLst>
                    <a:ext uri="{9D8B030D-6E8A-4147-A177-3AD203B41FA5}">
                      <a16:colId xmlns:a16="http://schemas.microsoft.com/office/drawing/2014/main" val="3514039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5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3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0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8" grpId="0" animBg="1"/>
      <p:bldP spid="59" grpId="0" animBg="1"/>
      <p:bldP spid="60" grpId="0" animBg="1"/>
      <p:bldP spid="61" grpId="0" animBg="1"/>
      <p:bldP spid="62" grpId="0" animBg="1"/>
      <p:bldP spid="39" grpId="0"/>
      <p:bldP spid="41" grpId="0"/>
      <p:bldP spid="52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D9FD1-FFE6-E080-39DE-FD5D6BFF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04/12/2024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8745E-4B34-479B-7DE1-00A85DE4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8ABF5-4631-E152-7D59-67FCED0D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5ED72B-43CF-0B09-F7C5-3C397A88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40"/>
            <a:ext cx="10515600" cy="53181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Model 3: XGBoost Regressor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9E187-41BF-62A2-2C23-3F44A2CB268D}"/>
              </a:ext>
            </a:extLst>
          </p:cNvPr>
          <p:cNvSpPr txBox="1"/>
          <p:nvPr/>
        </p:nvSpPr>
        <p:spPr>
          <a:xfrm>
            <a:off x="791183" y="2636194"/>
            <a:ext cx="3325238" cy="3017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7F7DE-467D-3D01-FD35-6266BB973B75}"/>
              </a:ext>
            </a:extLst>
          </p:cNvPr>
          <p:cNvSpPr txBox="1"/>
          <p:nvPr/>
        </p:nvSpPr>
        <p:spPr>
          <a:xfrm>
            <a:off x="4351506" y="2636196"/>
            <a:ext cx="3325238" cy="3017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F980D-F18A-4EE3-8D7B-A3400A88D701}"/>
              </a:ext>
            </a:extLst>
          </p:cNvPr>
          <p:cNvSpPr txBox="1"/>
          <p:nvPr/>
        </p:nvSpPr>
        <p:spPr>
          <a:xfrm>
            <a:off x="471791" y="709346"/>
            <a:ext cx="11245174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1600" dirty="0"/>
              <a:t>XGBoost is an advanced </a:t>
            </a:r>
            <a:r>
              <a:rPr lang="en-US" sz="1600" b="1" dirty="0"/>
              <a:t>gradient boosting </a:t>
            </a:r>
            <a:r>
              <a:rPr lang="en-US" sz="1600" dirty="0"/>
              <a:t>machine learning framework that excels in dealing with structured data like the feature-rich brain MRI scans.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1600" dirty="0"/>
              <a:t>Given the high-dimensional nature of MRI data, </a:t>
            </a:r>
            <a:r>
              <a:rPr lang="en-US" sz="1600" dirty="0" err="1"/>
              <a:t>XGBoost's</a:t>
            </a:r>
            <a:r>
              <a:rPr lang="en-US" sz="1600" dirty="0"/>
              <a:t> ability to perform </a:t>
            </a:r>
            <a:r>
              <a:rPr lang="en-US" sz="1600" b="1" dirty="0"/>
              <a:t>feature selection </a:t>
            </a:r>
            <a:r>
              <a:rPr lang="en-US" sz="1600" dirty="0"/>
              <a:t>helps in reducing complexity and focusing on the most predictive attributes for hearing thresholds.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7862C5-DAA0-7E81-2CB7-316772395E69}"/>
              </a:ext>
            </a:extLst>
          </p:cNvPr>
          <p:cNvSpPr txBox="1"/>
          <p:nvPr/>
        </p:nvSpPr>
        <p:spPr>
          <a:xfrm>
            <a:off x="838200" y="2636194"/>
            <a:ext cx="3158247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u="sng" dirty="0"/>
              <a:t>Feature Selection and Reduction:</a:t>
            </a:r>
          </a:p>
          <a:p>
            <a:pPr algn="just"/>
            <a:endParaRPr lang="en-US" sz="1400" b="1" u="sng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Applied </a:t>
            </a:r>
            <a:r>
              <a:rPr lang="en-US" sz="1400" b="1" dirty="0" err="1"/>
              <a:t>SelectKBest</a:t>
            </a:r>
            <a:r>
              <a:rPr lang="en-US" sz="1400" dirty="0"/>
              <a:t> with </a:t>
            </a:r>
            <a:r>
              <a:rPr lang="en-US" sz="1400" dirty="0" err="1"/>
              <a:t>f_</a:t>
            </a:r>
            <a:r>
              <a:rPr lang="en-US" sz="1400" b="1" dirty="0" err="1"/>
              <a:t>regression</a:t>
            </a:r>
            <a:r>
              <a:rPr lang="en-US" sz="1400" dirty="0"/>
              <a:t> to pinpoint the </a:t>
            </a:r>
            <a:r>
              <a:rPr lang="en-US" sz="1400" b="1" dirty="0"/>
              <a:t>top 9</a:t>
            </a:r>
            <a:r>
              <a:rPr lang="en-US" sz="1400" dirty="0"/>
              <a:t> features for each frequency.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Effectively </a:t>
            </a:r>
            <a:r>
              <a:rPr lang="en-US" sz="1400" b="1" dirty="0"/>
              <a:t>distilled the high-volume MRI data</a:t>
            </a:r>
            <a:r>
              <a:rPr lang="en-US" sz="1400" dirty="0"/>
              <a:t>, removing noise and irrelevant information that could overshadow the predictive patterns for hearing loss.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B0592-FABA-944F-7A81-D66E9540B33E}"/>
              </a:ext>
            </a:extLst>
          </p:cNvPr>
          <p:cNvSpPr txBox="1"/>
          <p:nvPr/>
        </p:nvSpPr>
        <p:spPr>
          <a:xfrm>
            <a:off x="7911829" y="2636195"/>
            <a:ext cx="3325238" cy="3017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A380DA-6AD9-7B1D-04F4-F7429C72F665}"/>
              </a:ext>
            </a:extLst>
          </p:cNvPr>
          <p:cNvSpPr txBox="1"/>
          <p:nvPr/>
        </p:nvSpPr>
        <p:spPr>
          <a:xfrm>
            <a:off x="4439865" y="2634389"/>
            <a:ext cx="314852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u="sng" dirty="0"/>
              <a:t>Modeling with XGBoost:</a:t>
            </a:r>
          </a:p>
          <a:p>
            <a:pPr algn="just"/>
            <a:endParaRPr lang="en-US" sz="1400" b="1" u="sng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Wrapped XGBoost within </a:t>
            </a:r>
            <a:r>
              <a:rPr lang="en-US" sz="1400" b="1" dirty="0" err="1"/>
              <a:t>MultiOutputRegressor</a:t>
            </a:r>
            <a:r>
              <a:rPr lang="en-US" sz="1400" dirty="0"/>
              <a:t> to simultaneously predict hearing thresholds at both frequencies.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Used </a:t>
            </a:r>
            <a:r>
              <a:rPr lang="en-US" sz="1400" b="1" dirty="0" err="1"/>
              <a:t>GridSearchCV</a:t>
            </a:r>
            <a:r>
              <a:rPr lang="en-US" sz="1400" b="1" dirty="0"/>
              <a:t> </a:t>
            </a:r>
            <a:r>
              <a:rPr lang="en-US" sz="1400" dirty="0"/>
              <a:t>to identify the best model parameters such as –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 err="1"/>
              <a:t>max_depth</a:t>
            </a:r>
            <a:endParaRPr lang="en-US" sz="1400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 err="1"/>
              <a:t>n_estimators</a:t>
            </a:r>
            <a:endParaRPr lang="en-US" sz="1400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 err="1"/>
              <a:t>learning_rate</a:t>
            </a:r>
            <a:endParaRPr lang="en-US" sz="1400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subsample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29893-3AF2-880A-0FFE-221780B3B825}"/>
              </a:ext>
            </a:extLst>
          </p:cNvPr>
          <p:cNvSpPr txBox="1"/>
          <p:nvPr/>
        </p:nvSpPr>
        <p:spPr>
          <a:xfrm>
            <a:off x="8000188" y="2636194"/>
            <a:ext cx="314852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u="sng" dirty="0"/>
              <a:t>Training and Validation:</a:t>
            </a:r>
          </a:p>
          <a:p>
            <a:pPr algn="just"/>
            <a:endParaRPr lang="en-US" sz="1400" b="1" u="sng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Incorporated </a:t>
            </a:r>
            <a:r>
              <a:rPr lang="en-US" sz="1400" b="1" dirty="0"/>
              <a:t>early stopping </a:t>
            </a:r>
            <a:r>
              <a:rPr lang="en-US" sz="1400" dirty="0"/>
              <a:t>based on validation MSE to refine model training.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Monitored and </a:t>
            </a:r>
            <a:r>
              <a:rPr lang="en-US" sz="1400" b="1" dirty="0"/>
              <a:t>plotted MSE </a:t>
            </a:r>
            <a:r>
              <a:rPr lang="en-US" sz="1400" dirty="0"/>
              <a:t>over training epochs, providing clear evidence of learning efficiency and model </a:t>
            </a:r>
            <a:r>
              <a:rPr lang="en-US" sz="1400" b="1" dirty="0"/>
              <a:t>optimization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36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11" grpId="0"/>
      <p:bldP spid="15" grpId="0"/>
      <p:bldP spid="20" grpId="0" animBg="1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D57F-2B19-7E15-B85F-7A2278A3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16541-D547-F378-84A3-32425C4C1538}"/>
              </a:ext>
            </a:extLst>
          </p:cNvPr>
          <p:cNvSpPr txBox="1"/>
          <p:nvPr/>
        </p:nvSpPr>
        <p:spPr>
          <a:xfrm>
            <a:off x="838200" y="921350"/>
            <a:ext cx="6779566" cy="1203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1600" dirty="0">
                <a:latin typeface="Söhne"/>
              </a:rPr>
              <a:t>Handles missing data, making it robust to incomplete datasets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1600" dirty="0">
                <a:latin typeface="Söhne"/>
              </a:rPr>
              <a:t>Prevents overfitting, hence enhancing model performance on unseen data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1600" dirty="0">
                <a:latin typeface="Söhne"/>
              </a:rPr>
              <a:t>Scalable and efficient implementation of gradient boosting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82105A-6ACB-7044-F414-5EF5686B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ADF2F84-52E1-9F25-0B39-0A2FAF2F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04/12/2024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68B936-B0C1-7892-C59D-1589D17D5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40486"/>
              </p:ext>
            </p:extLst>
          </p:nvPr>
        </p:nvGraphicFramePr>
        <p:xfrm>
          <a:off x="7999716" y="1152277"/>
          <a:ext cx="35972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638">
                  <a:extLst>
                    <a:ext uri="{9D8B030D-6E8A-4147-A177-3AD203B41FA5}">
                      <a16:colId xmlns:a16="http://schemas.microsoft.com/office/drawing/2014/main" val="673386321"/>
                    </a:ext>
                  </a:extLst>
                </a:gridCol>
                <a:gridCol w="1798638">
                  <a:extLst>
                    <a:ext uri="{9D8B030D-6E8A-4147-A177-3AD203B41FA5}">
                      <a16:colId xmlns:a16="http://schemas.microsoft.com/office/drawing/2014/main" val="3514039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5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332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1D3BD4F-584F-8A87-AA40-924C50D95C78}"/>
              </a:ext>
            </a:extLst>
          </p:cNvPr>
          <p:cNvSpPr txBox="1"/>
          <p:nvPr/>
        </p:nvSpPr>
        <p:spPr>
          <a:xfrm>
            <a:off x="8511871" y="4786690"/>
            <a:ext cx="2940658" cy="1569660"/>
          </a:xfrm>
          <a:prstGeom prst="rect">
            <a:avLst/>
          </a:prstGeom>
          <a:solidFill>
            <a:srgbClr val="FEEDE6"/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B3B3B"/>
                </a:solidFill>
                <a:effectLst/>
              </a:rPr>
              <a:t>Model hyperparameters: </a:t>
            </a:r>
            <a:r>
              <a:rPr lang="en-US" sz="1200" dirty="0"/>
              <a:t> </a:t>
            </a:r>
          </a:p>
          <a:p>
            <a:r>
              <a:rPr lang="en-US" sz="1200" dirty="0"/>
              <a:t>{  '</a:t>
            </a:r>
            <a:r>
              <a:rPr lang="en-US" sz="1200" dirty="0" err="1"/>
              <a:t>max_depth</a:t>
            </a:r>
            <a:r>
              <a:rPr lang="en-US" sz="1200" dirty="0"/>
              <a:t>': 2, </a:t>
            </a:r>
          </a:p>
          <a:p>
            <a:r>
              <a:rPr lang="en-US" sz="1200" dirty="0"/>
              <a:t>    '</a:t>
            </a:r>
            <a:r>
              <a:rPr lang="en-US" sz="1200" dirty="0" err="1"/>
              <a:t>learning_rate</a:t>
            </a:r>
            <a:r>
              <a:rPr lang="en-US" sz="1200" dirty="0"/>
              <a:t>': 0.005, </a:t>
            </a:r>
          </a:p>
          <a:p>
            <a:r>
              <a:rPr lang="en-US" sz="1200" dirty="0"/>
              <a:t>     'subsample': 0.6,  </a:t>
            </a:r>
          </a:p>
          <a:p>
            <a:r>
              <a:rPr lang="en-US" sz="1200" dirty="0"/>
              <a:t>    '</a:t>
            </a:r>
            <a:r>
              <a:rPr lang="en-US" sz="1200" dirty="0" err="1"/>
              <a:t>colsample_bytree</a:t>
            </a:r>
            <a:r>
              <a:rPr lang="en-US" sz="1200" dirty="0"/>
              <a:t>': 0.6,  </a:t>
            </a:r>
          </a:p>
          <a:p>
            <a:r>
              <a:rPr lang="en-US" sz="1200" dirty="0"/>
              <a:t>    'objective': '</a:t>
            </a:r>
            <a:r>
              <a:rPr lang="en-US" sz="1200" dirty="0" err="1"/>
              <a:t>reg:squarederror</a:t>
            </a:r>
            <a:r>
              <a:rPr lang="en-US" sz="1200" dirty="0"/>
              <a:t>',</a:t>
            </a:r>
          </a:p>
          <a:p>
            <a:r>
              <a:rPr lang="en-US" sz="1200" dirty="0"/>
              <a:t>    '</a:t>
            </a:r>
            <a:r>
              <a:rPr lang="en-US" sz="1200" dirty="0" err="1"/>
              <a:t>reg_lambda</a:t>
            </a:r>
            <a:r>
              <a:rPr lang="en-US" sz="1200" dirty="0"/>
              <a:t>': 2.5,  </a:t>
            </a:r>
          </a:p>
          <a:p>
            <a:r>
              <a:rPr lang="en-US" sz="1200" dirty="0"/>
              <a:t>    'booster': 'dart'  }</a:t>
            </a:r>
          </a:p>
        </p:txBody>
      </p:sp>
      <p:pic>
        <p:nvPicPr>
          <p:cNvPr id="15" name="Picture 14" descr="A graph of a line&#10;&#10;Description automatically generated">
            <a:extLst>
              <a:ext uri="{FF2B5EF4-FFF2-40B4-BE49-F238E27FC236}">
                <a16:creationId xmlns:a16="http://schemas.microsoft.com/office/drawing/2014/main" id="{48EE3E80-A77C-EDBF-6235-0218B6F05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4" y="2455685"/>
            <a:ext cx="3381116" cy="2186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0623D-C46C-DA27-CFBA-377A7B452F46}"/>
              </a:ext>
            </a:extLst>
          </p:cNvPr>
          <p:cNvSpPr txBox="1"/>
          <p:nvPr/>
        </p:nvSpPr>
        <p:spPr>
          <a:xfrm>
            <a:off x="1067467" y="4973066"/>
            <a:ext cx="2561150" cy="1200329"/>
          </a:xfrm>
          <a:prstGeom prst="rect">
            <a:avLst/>
          </a:prstGeom>
          <a:solidFill>
            <a:srgbClr val="FEEDE6"/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B3B3B"/>
                </a:solidFill>
                <a:effectLst/>
              </a:rPr>
              <a:t>Model hyperparameters: </a:t>
            </a:r>
          </a:p>
          <a:p>
            <a:r>
              <a:rPr lang="en-US" sz="1200" b="0" i="0" dirty="0">
                <a:solidFill>
                  <a:srgbClr val="3B3B3B"/>
                </a:solidFill>
                <a:effectLst/>
              </a:rPr>
              <a:t>{  ‘</a:t>
            </a:r>
            <a:r>
              <a:rPr lang="en-US" sz="1200" b="0" i="0" dirty="0" err="1">
                <a:solidFill>
                  <a:srgbClr val="3B3B3B"/>
                </a:solidFill>
                <a:effectLst/>
              </a:rPr>
              <a:t>colsample_bytree</a:t>
            </a:r>
            <a:r>
              <a:rPr lang="en-US" sz="1200" b="0" i="0" dirty="0">
                <a:solidFill>
                  <a:srgbClr val="3B3B3B"/>
                </a:solidFill>
                <a:effectLst/>
              </a:rPr>
              <a:t>': 0.7,   </a:t>
            </a:r>
          </a:p>
          <a:p>
            <a:r>
              <a:rPr lang="en-US" sz="1200" dirty="0">
                <a:solidFill>
                  <a:srgbClr val="3B3B3B"/>
                </a:solidFill>
              </a:rPr>
              <a:t>   </a:t>
            </a:r>
            <a:r>
              <a:rPr lang="en-US" sz="1200" b="0" i="0" dirty="0">
                <a:solidFill>
                  <a:srgbClr val="3B3B3B"/>
                </a:solidFill>
                <a:effectLst/>
              </a:rPr>
              <a:t>‘</a:t>
            </a:r>
            <a:r>
              <a:rPr lang="en-US" sz="1200" b="0" i="0" dirty="0" err="1">
                <a:solidFill>
                  <a:srgbClr val="3B3B3B"/>
                </a:solidFill>
                <a:effectLst/>
              </a:rPr>
              <a:t>learning_rate</a:t>
            </a:r>
            <a:r>
              <a:rPr lang="en-US" sz="1200" b="0" i="0" dirty="0">
                <a:solidFill>
                  <a:srgbClr val="3B3B3B"/>
                </a:solidFill>
                <a:effectLst/>
              </a:rPr>
              <a:t>': 0.2, </a:t>
            </a:r>
          </a:p>
          <a:p>
            <a:r>
              <a:rPr lang="en-US" sz="1200" b="0" i="0" dirty="0">
                <a:solidFill>
                  <a:srgbClr val="3B3B3B"/>
                </a:solidFill>
                <a:effectLst/>
              </a:rPr>
              <a:t>   ‘</a:t>
            </a:r>
            <a:r>
              <a:rPr lang="en-US" sz="1200" b="0" i="0" dirty="0" err="1">
                <a:solidFill>
                  <a:srgbClr val="3B3B3B"/>
                </a:solidFill>
                <a:effectLst/>
              </a:rPr>
              <a:t>max_depth</a:t>
            </a:r>
            <a:r>
              <a:rPr lang="en-US" sz="1200" b="0" i="0" dirty="0">
                <a:solidFill>
                  <a:srgbClr val="3B3B3B"/>
                </a:solidFill>
                <a:effectLst/>
              </a:rPr>
              <a:t>': 4, </a:t>
            </a:r>
          </a:p>
          <a:p>
            <a:r>
              <a:rPr lang="en-US" sz="1200" dirty="0">
                <a:solidFill>
                  <a:srgbClr val="3B3B3B"/>
                </a:solidFill>
              </a:rPr>
              <a:t>   </a:t>
            </a:r>
            <a:r>
              <a:rPr lang="en-US" sz="1200" b="0" i="0" dirty="0">
                <a:solidFill>
                  <a:srgbClr val="3B3B3B"/>
                </a:solidFill>
                <a:effectLst/>
              </a:rPr>
              <a:t>‘</a:t>
            </a:r>
            <a:r>
              <a:rPr lang="en-US" sz="1200" b="0" i="0" dirty="0" err="1">
                <a:solidFill>
                  <a:srgbClr val="3B3B3B"/>
                </a:solidFill>
                <a:effectLst/>
              </a:rPr>
              <a:t>n_estimators</a:t>
            </a:r>
            <a:r>
              <a:rPr lang="en-US" sz="1200" b="0" i="0" dirty="0">
                <a:solidFill>
                  <a:srgbClr val="3B3B3B"/>
                </a:solidFill>
                <a:effectLst/>
              </a:rPr>
              <a:t>': 200, </a:t>
            </a:r>
          </a:p>
          <a:p>
            <a:r>
              <a:rPr lang="en-US" sz="1200" dirty="0">
                <a:solidFill>
                  <a:srgbClr val="3B3B3B"/>
                </a:solidFill>
              </a:rPr>
              <a:t>   </a:t>
            </a:r>
            <a:r>
              <a:rPr lang="en-US" sz="1200" b="0" i="0" dirty="0">
                <a:solidFill>
                  <a:srgbClr val="3B3B3B"/>
                </a:solidFill>
                <a:effectLst/>
              </a:rPr>
              <a:t>‘subsample': 0.9}</a:t>
            </a:r>
            <a:endParaRPr lang="en-US" sz="1200" dirty="0"/>
          </a:p>
        </p:txBody>
      </p:sp>
      <p:pic>
        <p:nvPicPr>
          <p:cNvPr id="11" name="Picture 10" descr="A graph of a person with a blue line&#10;&#10;Description automatically generated">
            <a:extLst>
              <a:ext uri="{FF2B5EF4-FFF2-40B4-BE49-F238E27FC236}">
                <a16:creationId xmlns:a16="http://schemas.microsoft.com/office/drawing/2014/main" id="{E07BDD56-2F2E-CD6B-37CE-01A1CA6C9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70275"/>
            <a:ext cx="3381116" cy="2171991"/>
          </a:xfrm>
          <a:prstGeom prst="rect">
            <a:avLst/>
          </a:prstGeom>
        </p:spPr>
      </p:pic>
      <p:pic>
        <p:nvPicPr>
          <p:cNvPr id="14" name="Picture 13" descr="A graph of a training curve&#10;&#10;Description automatically generated with medium confidence">
            <a:extLst>
              <a:ext uri="{FF2B5EF4-FFF2-40B4-BE49-F238E27FC236}">
                <a16:creationId xmlns:a16="http://schemas.microsoft.com/office/drawing/2014/main" id="{C3771D41-9EB2-7EF7-DD6D-4E093714C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41" y="2455684"/>
            <a:ext cx="3381117" cy="218658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77E5478-710C-BD17-18A7-C7A86C21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40"/>
            <a:ext cx="10515600" cy="53181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XGBoost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ABD13-F9CE-35A8-A886-AAD0FC5B3080}"/>
              </a:ext>
            </a:extLst>
          </p:cNvPr>
          <p:cNvSpPr txBox="1"/>
          <p:nvPr/>
        </p:nvSpPr>
        <p:spPr>
          <a:xfrm>
            <a:off x="4677108" y="4766427"/>
            <a:ext cx="2940658" cy="1569660"/>
          </a:xfrm>
          <a:prstGeom prst="rect">
            <a:avLst/>
          </a:prstGeom>
          <a:solidFill>
            <a:srgbClr val="FEEDE6"/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B3B3B"/>
                </a:solidFill>
                <a:effectLst/>
              </a:rPr>
              <a:t>Model hyperparameters: </a:t>
            </a:r>
            <a:r>
              <a:rPr lang="en-US" sz="1200" dirty="0"/>
              <a:t> </a:t>
            </a:r>
          </a:p>
          <a:p>
            <a:r>
              <a:rPr lang="en-US" sz="1200" dirty="0"/>
              <a:t>{  '</a:t>
            </a:r>
            <a:r>
              <a:rPr lang="en-US" sz="1200" dirty="0" err="1"/>
              <a:t>max_depth</a:t>
            </a:r>
            <a:r>
              <a:rPr lang="en-US" sz="1200" dirty="0"/>
              <a:t>': 6, </a:t>
            </a:r>
          </a:p>
          <a:p>
            <a:r>
              <a:rPr lang="en-US" sz="1200" dirty="0"/>
              <a:t>   '</a:t>
            </a:r>
            <a:r>
              <a:rPr lang="en-US" sz="1200" dirty="0" err="1"/>
              <a:t>learning_rate</a:t>
            </a:r>
            <a:r>
              <a:rPr lang="en-US" sz="1200" dirty="0"/>
              <a:t>': 0.01, </a:t>
            </a:r>
          </a:p>
          <a:p>
            <a:r>
              <a:rPr lang="en-US" sz="1200" dirty="0"/>
              <a:t>   'subsample': 0.7,    </a:t>
            </a:r>
          </a:p>
          <a:p>
            <a:r>
              <a:rPr lang="en-US" sz="1200" dirty="0"/>
              <a:t>   '</a:t>
            </a:r>
            <a:r>
              <a:rPr lang="en-US" sz="1200" dirty="0" err="1"/>
              <a:t>colsample_bytree</a:t>
            </a:r>
            <a:r>
              <a:rPr lang="en-US" sz="1200" dirty="0"/>
              <a:t>': 0.7, </a:t>
            </a:r>
          </a:p>
          <a:p>
            <a:r>
              <a:rPr lang="en-US" sz="1200" dirty="0"/>
              <a:t>   '</a:t>
            </a:r>
            <a:r>
              <a:rPr lang="en-US" sz="1200" dirty="0" err="1"/>
              <a:t>reg_lambda</a:t>
            </a:r>
            <a:r>
              <a:rPr lang="en-US" sz="1200" dirty="0"/>
              <a:t>': 10, </a:t>
            </a:r>
          </a:p>
          <a:p>
            <a:r>
              <a:rPr lang="en-US" sz="1200" dirty="0"/>
              <a:t>   'booster': '</a:t>
            </a:r>
            <a:r>
              <a:rPr lang="en-US" sz="1200" dirty="0" err="1"/>
              <a:t>gbtree</a:t>
            </a:r>
            <a:endParaRPr lang="en-US" sz="1200" dirty="0"/>
          </a:p>
          <a:p>
            <a:r>
              <a:rPr lang="en-US" sz="1200" dirty="0"/>
              <a:t>   '</a:t>
            </a:r>
            <a:r>
              <a:rPr lang="en-US" sz="1200" dirty="0" err="1"/>
              <a:t>n_estimators</a:t>
            </a:r>
            <a:r>
              <a:rPr lang="en-US" sz="1200" dirty="0"/>
              <a:t>’: 5  }</a:t>
            </a:r>
          </a:p>
        </p:txBody>
      </p:sp>
    </p:spTree>
    <p:extLst>
      <p:ext uri="{BB962C8B-B14F-4D97-AF65-F5344CB8AC3E}">
        <p14:creationId xmlns:p14="http://schemas.microsoft.com/office/powerpoint/2010/main" val="33091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F00-436B-61E5-2E87-45DFD44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Results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4C960-12A0-BBEA-FF91-739A58A9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FA047A-D579-86AD-682F-AFFE59897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38947"/>
              </p:ext>
            </p:extLst>
          </p:nvPr>
        </p:nvGraphicFramePr>
        <p:xfrm>
          <a:off x="284753" y="800100"/>
          <a:ext cx="547623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413">
                  <a:extLst>
                    <a:ext uri="{9D8B030D-6E8A-4147-A177-3AD203B41FA5}">
                      <a16:colId xmlns:a16="http://schemas.microsoft.com/office/drawing/2014/main" val="674194580"/>
                    </a:ext>
                  </a:extLst>
                </a:gridCol>
                <a:gridCol w="1825413">
                  <a:extLst>
                    <a:ext uri="{9D8B030D-6E8A-4147-A177-3AD203B41FA5}">
                      <a16:colId xmlns:a16="http://schemas.microsoft.com/office/drawing/2014/main" val="588674126"/>
                    </a:ext>
                  </a:extLst>
                </a:gridCol>
                <a:gridCol w="1825413">
                  <a:extLst>
                    <a:ext uri="{9D8B030D-6E8A-4147-A177-3AD203B41FA5}">
                      <a16:colId xmlns:a16="http://schemas.microsoft.com/office/drawing/2014/main" val="332942565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Model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Evaluation Metric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Result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60067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CNN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DE4A06"/>
                          </a:solidFill>
                          <a:latin typeface="+mn-lt"/>
                          <a:ea typeface="+mn-ea"/>
                          <a:cs typeface="+mn-cs"/>
                        </a:rPr>
                        <a:t>11.24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8536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rgbClr val="DE4A06"/>
                          </a:solidFill>
                          <a:latin typeface="+mn-lt"/>
                          <a:ea typeface="+mn-ea"/>
                          <a:cs typeface="+mn-cs"/>
                        </a:rPr>
                        <a:t>15.16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941241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SVR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09500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15.63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625507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XGBoost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96797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18.39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949326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A0B01DFC-4D03-E72A-BB03-3C9A8AEF0015}"/>
              </a:ext>
            </a:extLst>
          </p:cNvPr>
          <p:cNvSpPr/>
          <p:nvPr/>
        </p:nvSpPr>
        <p:spPr>
          <a:xfrm>
            <a:off x="5969136" y="1043681"/>
            <a:ext cx="1584688" cy="160540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CFE8E-4F73-D180-4FA7-18BC07E97477}"/>
              </a:ext>
            </a:extLst>
          </p:cNvPr>
          <p:cNvSpPr txBox="1"/>
          <p:nvPr/>
        </p:nvSpPr>
        <p:spPr>
          <a:xfrm>
            <a:off x="6096000" y="1578070"/>
            <a:ext cx="133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Best Model</a:t>
            </a:r>
          </a:p>
          <a:p>
            <a:pPr algn="ctr"/>
            <a:r>
              <a:rPr lang="en-US" sz="1600" i="1" dirty="0"/>
              <a:t>Predictions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BBD6B0C-AF01-3636-232F-5F6D16D5C5AB}"/>
              </a:ext>
            </a:extLst>
          </p:cNvPr>
          <p:cNvSpPr/>
          <p:nvPr/>
        </p:nvSpPr>
        <p:spPr>
          <a:xfrm>
            <a:off x="7426960" y="1686560"/>
            <a:ext cx="543696" cy="36512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64CDC-8CF0-2FCB-8D34-528D73199E2F}"/>
              </a:ext>
            </a:extLst>
          </p:cNvPr>
          <p:cNvSpPr txBox="1"/>
          <p:nvPr/>
        </p:nvSpPr>
        <p:spPr>
          <a:xfrm>
            <a:off x="5219836" y="3150365"/>
            <a:ext cx="1752328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DE4A06"/>
                </a:solidFill>
              </a:rPr>
              <a:t>Predictions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6871A-C096-3A8B-B97B-E4B884D5CDC4}"/>
              </a:ext>
            </a:extLst>
          </p:cNvPr>
          <p:cNvSpPr txBox="1"/>
          <p:nvPr/>
        </p:nvSpPr>
        <p:spPr>
          <a:xfrm>
            <a:off x="1231632" y="3532522"/>
            <a:ext cx="1752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CNN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D213F-2E66-2387-20E3-8CDD385A3AF2}"/>
              </a:ext>
            </a:extLst>
          </p:cNvPr>
          <p:cNvSpPr txBox="1"/>
          <p:nvPr/>
        </p:nvSpPr>
        <p:spPr>
          <a:xfrm>
            <a:off x="5206733" y="3685852"/>
            <a:ext cx="1752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SVR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23CBD6-CB4B-F3BD-F611-467BD0490BFE}"/>
              </a:ext>
            </a:extLst>
          </p:cNvPr>
          <p:cNvSpPr txBox="1"/>
          <p:nvPr/>
        </p:nvSpPr>
        <p:spPr>
          <a:xfrm>
            <a:off x="9102957" y="3687184"/>
            <a:ext cx="1752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XGBoost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8DB00A6-BE42-229E-78E0-A4E18246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DDD2B3A-F578-BADB-86C7-32BCBE5D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04/12/2024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31C0D19-B4DE-8912-1B54-5098E1EDA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70162"/>
              </p:ext>
            </p:extLst>
          </p:nvPr>
        </p:nvGraphicFramePr>
        <p:xfrm>
          <a:off x="8192619" y="954093"/>
          <a:ext cx="3650828" cy="1979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7">
                  <a:extLst>
                    <a:ext uri="{9D8B030D-6E8A-4147-A177-3AD203B41FA5}">
                      <a16:colId xmlns:a16="http://schemas.microsoft.com/office/drawing/2014/main" val="3158337087"/>
                    </a:ext>
                  </a:extLst>
                </a:gridCol>
                <a:gridCol w="912707">
                  <a:extLst>
                    <a:ext uri="{9D8B030D-6E8A-4147-A177-3AD203B41FA5}">
                      <a16:colId xmlns:a16="http://schemas.microsoft.com/office/drawing/2014/main" val="1485777855"/>
                    </a:ext>
                  </a:extLst>
                </a:gridCol>
                <a:gridCol w="912707">
                  <a:extLst>
                    <a:ext uri="{9D8B030D-6E8A-4147-A177-3AD203B41FA5}">
                      <a16:colId xmlns:a16="http://schemas.microsoft.com/office/drawing/2014/main" val="1839424315"/>
                    </a:ext>
                  </a:extLst>
                </a:gridCol>
                <a:gridCol w="912707">
                  <a:extLst>
                    <a:ext uri="{9D8B030D-6E8A-4147-A177-3AD203B41FA5}">
                      <a16:colId xmlns:a16="http://schemas.microsoft.com/office/drawing/2014/main" val="34265808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PT_500 (Actual)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PT_500 (Predicted)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PT_4000 (Actual)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PT_4000 (Predicted)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13110"/>
                  </a:ext>
                </a:extLst>
              </a:tr>
              <a:tr h="312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59.16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13.12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8768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42.97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14.20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253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41.94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8.07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595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51.20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19.2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2459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9.6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3.44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7601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94BAA6D-F42F-4B61-2CC9-1553A1A7D4CA}"/>
              </a:ext>
            </a:extLst>
          </p:cNvPr>
          <p:cNvSpPr/>
          <p:nvPr/>
        </p:nvSpPr>
        <p:spPr>
          <a:xfrm>
            <a:off x="8192619" y="710404"/>
            <a:ext cx="3650828" cy="2397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CNN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3287B2-23D6-A803-8BE6-3B4C8FFE3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440276"/>
              </p:ext>
            </p:extLst>
          </p:nvPr>
        </p:nvGraphicFramePr>
        <p:xfrm>
          <a:off x="235012" y="3924301"/>
          <a:ext cx="3783374" cy="1302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E8AE3D-6D3E-0ED2-06FB-4737FC8B2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725412"/>
              </p:ext>
            </p:extLst>
          </p:nvPr>
        </p:nvGraphicFramePr>
        <p:xfrm>
          <a:off x="128019" y="5146594"/>
          <a:ext cx="3989857" cy="123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F31AC4D-E160-DEB2-590C-D3F7E461C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104228"/>
              </p:ext>
            </p:extLst>
          </p:nvPr>
        </p:nvGraphicFramePr>
        <p:xfrm>
          <a:off x="4270341" y="3922269"/>
          <a:ext cx="3783374" cy="1239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7B16605-70FC-6522-EA9D-D42B3166E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331509"/>
              </p:ext>
            </p:extLst>
          </p:nvPr>
        </p:nvGraphicFramePr>
        <p:xfrm>
          <a:off x="4170656" y="5146594"/>
          <a:ext cx="4073688" cy="1256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FE0EB84-D801-2398-DA60-62B9AE3CF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255540"/>
              </p:ext>
            </p:extLst>
          </p:nvPr>
        </p:nvGraphicFramePr>
        <p:xfrm>
          <a:off x="8305670" y="3885087"/>
          <a:ext cx="3783374" cy="1294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BA1C7B7-10FD-E4D1-37D2-6CBE020F2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211212"/>
              </p:ext>
            </p:extLst>
          </p:nvPr>
        </p:nvGraphicFramePr>
        <p:xfrm>
          <a:off x="8305670" y="5146594"/>
          <a:ext cx="3783374" cy="1239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6181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/>
      <p:bldP spid="19" grpId="0" animBg="1"/>
      <p:bldP spid="20" grpId="0" animBg="1"/>
      <p:bldP spid="21" grpId="0"/>
      <p:bldP spid="29" grpId="0"/>
      <p:bldP spid="30" grpId="0"/>
      <p:bldP spid="23" grpId="0" animBg="1"/>
      <p:bldGraphic spid="4" grpId="0">
        <p:bldAsOne/>
      </p:bldGraphic>
      <p:bldGraphic spid="5" grpId="0">
        <p:bldAsOne/>
      </p:bldGraphic>
      <p:bldGraphic spid="12" grpId="0">
        <p:bldAsOne/>
      </p:bldGraphic>
      <p:bldGraphic spid="13" grpId="0">
        <p:bldAsOne/>
      </p:bldGraphic>
      <p:bldGraphic spid="14" grpId="0">
        <p:bldAsOne/>
      </p:bldGraphic>
      <p:bldGraphic spid="1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F00-436B-61E5-2E87-45DFD44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>
                <a:effectLst/>
                <a:latin typeface="Söhne"/>
              </a:rPr>
              <a:t>Conclusion and Future Work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45AEA-00A7-9141-AD7B-6E72A39A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30EC9-3EDF-81C3-9859-B464F35C2CAE}"/>
              </a:ext>
            </a:extLst>
          </p:cNvPr>
          <p:cNvSpPr txBox="1"/>
          <p:nvPr/>
        </p:nvSpPr>
        <p:spPr>
          <a:xfrm>
            <a:off x="838200" y="860875"/>
            <a:ext cx="77724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DE4A06"/>
                </a:solidFill>
              </a:rPr>
              <a:t>Conclusion</a:t>
            </a: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CNN outperformed SVR and XGBoost indicating its superior ability to handle the spatial complexity of MRI data.</a:t>
            </a: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The results underscore the importance of matching algorithm capabilities with data characteristics; CNNs, with their inherent design for image data, provided more accurate predictions in this context compared to SVR and XGBoost.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68A6F-7631-1B3A-6C02-266EE375697D}"/>
              </a:ext>
            </a:extLst>
          </p:cNvPr>
          <p:cNvSpPr txBox="1"/>
          <p:nvPr/>
        </p:nvSpPr>
        <p:spPr>
          <a:xfrm>
            <a:off x="838200" y="3673563"/>
            <a:ext cx="793432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DE4A06"/>
                </a:solidFill>
              </a:rPr>
              <a:t>Future Work</a:t>
            </a: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Explore deeper and more complex CNN architectures or hybrid models as well as leverage pre-trained models on similar tasks.</a:t>
            </a:r>
          </a:p>
          <a:p>
            <a:pPr marL="285750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Investigating additional feature selection techniques and incorporating more domain-specific knowledge into our machine learning models.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A44F40A-58F9-4EDD-0A7C-163546A8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31F959-89A3-3A91-1434-1CD8A205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04/12/2024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902675-43E4-8BFE-FCC6-AB05CECF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26880" y="2195559"/>
            <a:ext cx="4967162" cy="25329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06F5D3-B0E7-AA14-E8AE-8FE4CB158888}"/>
              </a:ext>
            </a:extLst>
          </p:cNvPr>
          <p:cNvSpPr/>
          <p:nvPr/>
        </p:nvSpPr>
        <p:spPr>
          <a:xfrm>
            <a:off x="9143999" y="5945601"/>
            <a:ext cx="2532924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Brain Tumor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2774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32" name="Freeform: Shape 513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Webinar or Meeting? — How to conduct a successful film Q&amp;A - Movies  Everywhere">
            <a:extLst>
              <a:ext uri="{FF2B5EF4-FFF2-40B4-BE49-F238E27FC236}">
                <a16:creationId xmlns:a16="http://schemas.microsoft.com/office/drawing/2014/main" id="{98E47F5C-55BB-17A4-BA41-9529692E4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875" y="2672203"/>
            <a:ext cx="4036249" cy="151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B593A-04C2-245F-93E9-C04CCAE1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12/07/2023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B17BC-DC07-8807-1481-99E731F6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US" dirty="0"/>
              <a:t>Data Mining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3655A-788D-9B28-F9C9-F4D18733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3D26D0-1C27-4E05-9EBA-83A16692674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9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AC1AB4C-8172-0E2D-6A3A-01A6C7202A25}"/>
              </a:ext>
            </a:extLst>
          </p:cNvPr>
          <p:cNvSpPr txBox="1">
            <a:spLocks/>
          </p:cNvSpPr>
          <p:nvPr/>
        </p:nvSpPr>
        <p:spPr>
          <a:xfrm>
            <a:off x="838200" y="58740"/>
            <a:ext cx="10515600" cy="531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0" dirty="0">
                <a:effectLst/>
                <a:latin typeface="Söhne"/>
              </a:rPr>
              <a:t>Introduction</a:t>
            </a:r>
            <a:endParaRPr lang="en-US" b="1" dirty="0">
              <a:latin typeface="Söhn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3257FC-5307-6093-08E8-7C1EA3E15F45}"/>
              </a:ext>
            </a:extLst>
          </p:cNvPr>
          <p:cNvSpPr txBox="1">
            <a:spLocks/>
          </p:cNvSpPr>
          <p:nvPr/>
        </p:nvSpPr>
        <p:spPr>
          <a:xfrm>
            <a:off x="230978" y="734062"/>
            <a:ext cx="10515600" cy="1673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9DDB-DA71-1E7D-5249-A6A40295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04/12/2024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28DA-6486-41C4-1F61-B183C51C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4B5B-63EA-050E-B8C3-326538AB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3D26D0-1C27-4E05-9EBA-83A16692674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4AD1-BD9C-5734-B2CF-5D0642AB9B9A}"/>
              </a:ext>
            </a:extLst>
          </p:cNvPr>
          <p:cNvSpPr txBox="1"/>
          <p:nvPr/>
        </p:nvSpPr>
        <p:spPr>
          <a:xfrm>
            <a:off x="838200" y="713742"/>
            <a:ext cx="966486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Hearing loss can deeply affect one’s experience of life.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It can be due to dysfunction or damage in any part of auditory pathway.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1800" dirty="0">
                <a:latin typeface="+mn-lt"/>
              </a:rPr>
              <a:t>Common reasons of hearing loss: age related, loud noises, medical conditions.	 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Metabolic and Sensory components are strongly related to age related hearing loss.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Brain MRI can help in understanding cognitive changes in hearing loss.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C0504-4731-3D25-6C04-D48BE48A61D5}"/>
              </a:ext>
            </a:extLst>
          </p:cNvPr>
          <p:cNvSpPr txBox="1"/>
          <p:nvPr/>
        </p:nvSpPr>
        <p:spPr>
          <a:xfrm>
            <a:off x="8239963" y="3691924"/>
            <a:ext cx="2631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According to an NIH Report,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Over 50% </a:t>
            </a:r>
            <a:r>
              <a:rPr lang="en-US" dirty="0"/>
              <a:t>of Americans older than 75 years have difficulty in hearing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5362838-0D2C-9051-95D6-B964FCBB1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209" y="3102941"/>
            <a:ext cx="4951137" cy="2655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D5EDBE-EF76-8803-7A22-4F46F1D240F6}"/>
              </a:ext>
            </a:extLst>
          </p:cNvPr>
          <p:cNvSpPr txBox="1"/>
          <p:nvPr/>
        </p:nvSpPr>
        <p:spPr>
          <a:xfrm>
            <a:off x="5488777" y="5590470"/>
            <a:ext cx="2751186" cy="215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Source: https://doi.org/10.1016/j.tins.2020.07.005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69124-C67B-EA44-2D4C-509EF76646D6}"/>
              </a:ext>
            </a:extLst>
          </p:cNvPr>
          <p:cNvSpPr txBox="1"/>
          <p:nvPr/>
        </p:nvSpPr>
        <p:spPr>
          <a:xfrm>
            <a:off x="4295038" y="5806334"/>
            <a:ext cx="275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743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43307-B6DA-D84D-6153-F1570545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DB862-6C91-6A19-8F04-E4E7ACAC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092CC-F484-5B69-BACF-E41A4B6A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29244-D249-09B2-A49C-FCDE1DC8F987}"/>
              </a:ext>
            </a:extLst>
          </p:cNvPr>
          <p:cNvSpPr/>
          <p:nvPr/>
        </p:nvSpPr>
        <p:spPr>
          <a:xfrm>
            <a:off x="4987672" y="5773753"/>
            <a:ext cx="6389346" cy="36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MRI Scans to detect Alzheimer’s Disease.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28906-E311-E82F-07FE-0B9A0F919FB8}"/>
              </a:ext>
            </a:extLst>
          </p:cNvPr>
          <p:cNvSpPr txBox="1"/>
          <p:nvPr/>
        </p:nvSpPr>
        <p:spPr>
          <a:xfrm>
            <a:off x="175024" y="1749534"/>
            <a:ext cx="4292207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Brain MRI scans determine various diseases like Alzheimer’s. 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MRI scans provide detailed images of the brain and detect structural changes.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determine the onset of cognitive loss in hearing from MRI, it is essential to study a relationship.</a:t>
            </a:r>
          </a:p>
          <a:p>
            <a:pPr marL="114300" algn="just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114300"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So, our aim is to </a:t>
            </a:r>
            <a:r>
              <a:rPr lang="en-US" sz="2000" b="1" dirty="0">
                <a:solidFill>
                  <a:schemeClr val="accent2"/>
                </a:solidFill>
              </a:rPr>
              <a:t>predict the hearing threshold from Brain MRI scans</a:t>
            </a:r>
            <a:r>
              <a:rPr lang="en-US" sz="2000" dirty="0"/>
              <a:t>!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 descr="A close-up of a brain scan&#10;&#10;Description automatically generated">
            <a:extLst>
              <a:ext uri="{FF2B5EF4-FFF2-40B4-BE49-F238E27FC236}">
                <a16:creationId xmlns:a16="http://schemas.microsoft.com/office/drawing/2014/main" id="{B5E7E96E-2876-4198-436F-00CE2370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093557"/>
            <a:ext cx="6389346" cy="468019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1EBDFE-079F-2A1E-B347-948376DC38F6}"/>
              </a:ext>
            </a:extLst>
          </p:cNvPr>
          <p:cNvSpPr txBox="1">
            <a:spLocks/>
          </p:cNvSpPr>
          <p:nvPr/>
        </p:nvSpPr>
        <p:spPr>
          <a:xfrm>
            <a:off x="838200" y="58740"/>
            <a:ext cx="10515600" cy="531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0" dirty="0">
                <a:effectLst/>
                <a:latin typeface="Söhne"/>
              </a:rPr>
              <a:t>Problem Statement</a:t>
            </a:r>
            <a:endParaRPr lang="en-US" b="1" dirty="0">
              <a:latin typeface="Söh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F5E96-623E-C5AE-C747-BB1138420CF1}"/>
              </a:ext>
            </a:extLst>
          </p:cNvPr>
          <p:cNvSpPr txBox="1"/>
          <p:nvPr/>
        </p:nvSpPr>
        <p:spPr>
          <a:xfrm>
            <a:off x="6806752" y="6197969"/>
            <a:ext cx="275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290528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AC1AB4C-8172-0E2D-6A3A-01A6C7202A25}"/>
              </a:ext>
            </a:extLst>
          </p:cNvPr>
          <p:cNvSpPr txBox="1">
            <a:spLocks/>
          </p:cNvSpPr>
          <p:nvPr/>
        </p:nvSpPr>
        <p:spPr>
          <a:xfrm>
            <a:off x="838200" y="58740"/>
            <a:ext cx="10515600" cy="531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0" dirty="0">
                <a:effectLst/>
                <a:latin typeface="Söhne"/>
              </a:rPr>
              <a:t>Dataset</a:t>
            </a:r>
            <a:endParaRPr lang="en-US" b="1" dirty="0">
              <a:latin typeface="Söhn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3257FC-5307-6093-08E8-7C1EA3E15F45}"/>
              </a:ext>
            </a:extLst>
          </p:cNvPr>
          <p:cNvSpPr txBox="1">
            <a:spLocks/>
          </p:cNvSpPr>
          <p:nvPr/>
        </p:nvSpPr>
        <p:spPr>
          <a:xfrm>
            <a:off x="230978" y="734062"/>
            <a:ext cx="10515600" cy="1673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9DDB-DA71-1E7D-5249-A6A40295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04/12/2024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28DA-6486-41C4-1F61-B183C51C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4B5B-63EA-050E-B8C3-326538AB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3D26D0-1C27-4E05-9EBA-83A16692674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64AD1-BD9C-5734-B2CF-5D0642AB9B9A}"/>
              </a:ext>
            </a:extLst>
          </p:cNvPr>
          <p:cNvSpPr txBox="1"/>
          <p:nvPr/>
        </p:nvSpPr>
        <p:spPr>
          <a:xfrm>
            <a:off x="838200" y="768015"/>
            <a:ext cx="105156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Dataset includes </a:t>
            </a:r>
            <a:r>
              <a:rPr lang="en-US" b="1" dirty="0"/>
              <a:t>171</a:t>
            </a:r>
            <a:r>
              <a:rPr lang="en-US" dirty="0"/>
              <a:t> subject’s gray matter images of Brain MRI scans.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MRI scans are </a:t>
            </a:r>
            <a:r>
              <a:rPr lang="en-US" b="1" dirty="0"/>
              <a:t>.</a:t>
            </a:r>
            <a:r>
              <a:rPr lang="en-US" b="1" dirty="0" err="1"/>
              <a:t>nii</a:t>
            </a:r>
            <a:r>
              <a:rPr lang="en-US" dirty="0"/>
              <a:t> files which is a file format used for storing medical imaging data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It includes both the 3D volume of the scan and associated metadata.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A csv file contains associated hearing thresholds at two different pure-tone frequencies. (500 and 4000Hz).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b="1" dirty="0"/>
              <a:t>Dataset Augmentation</a:t>
            </a:r>
            <a:r>
              <a:rPr lang="en-US" dirty="0"/>
              <a:t>: Concatenated the dataset with itself to increase size and normalized.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9BEAE-1D28-22DC-8437-74C782B936A9}"/>
              </a:ext>
            </a:extLst>
          </p:cNvPr>
          <p:cNvSpPr txBox="1"/>
          <p:nvPr/>
        </p:nvSpPr>
        <p:spPr>
          <a:xfrm>
            <a:off x="4673598" y="2720813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1279A-4C88-867E-719F-6843FB66F3BD}"/>
              </a:ext>
            </a:extLst>
          </p:cNvPr>
          <p:cNvSpPr txBox="1"/>
          <p:nvPr/>
        </p:nvSpPr>
        <p:spPr>
          <a:xfrm rot="16200000">
            <a:off x="1473338" y="4499685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Rows</a:t>
            </a:r>
          </a:p>
        </p:txBody>
      </p:sp>
      <p:pic>
        <p:nvPicPr>
          <p:cNvPr id="8" name="Picture 7" descr="A close-up of a brain&#10;&#10;Description automatically generated">
            <a:extLst>
              <a:ext uri="{FF2B5EF4-FFF2-40B4-BE49-F238E27FC236}">
                <a16:creationId xmlns:a16="http://schemas.microsoft.com/office/drawing/2014/main" id="{C2BACD63-5EA3-6B48-2E8D-16CEDB463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41" y="3403038"/>
            <a:ext cx="5996059" cy="2416322"/>
          </a:xfrm>
          <a:prstGeom prst="rect">
            <a:avLst/>
          </a:prstGeom>
        </p:spPr>
      </p:pic>
      <p:pic>
        <p:nvPicPr>
          <p:cNvPr id="16" name="Picture 15" descr="A green and blue brain&#10;&#10;Description automatically generated">
            <a:extLst>
              <a:ext uri="{FF2B5EF4-FFF2-40B4-BE49-F238E27FC236}">
                <a16:creationId xmlns:a16="http://schemas.microsoft.com/office/drawing/2014/main" id="{ADE849F9-A323-4F97-E6B6-D0F936998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200400" cy="26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F00-436B-61E5-2E87-45DFD44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Loss and Accuracy Metrics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B02C-F663-D03D-0F60-E2E9136D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32A896-035B-5AF9-642F-A7C6792D9C79}"/>
              </a:ext>
            </a:extLst>
          </p:cNvPr>
          <p:cNvSpPr txBox="1"/>
          <p:nvPr/>
        </p:nvSpPr>
        <p:spPr>
          <a:xfrm>
            <a:off x="492758" y="761276"/>
            <a:ext cx="948944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1600" dirty="0"/>
              <a:t>To compare the accuracy of </a:t>
            </a:r>
            <a:r>
              <a:rPr lang="en-US" sz="1600" b="1" dirty="0"/>
              <a:t>regression</a:t>
            </a:r>
            <a:r>
              <a:rPr lang="en-US" sz="1600" dirty="0"/>
              <a:t> models, we have used the </a:t>
            </a:r>
            <a:r>
              <a:rPr lang="en-US" sz="1600" b="1" dirty="0">
                <a:solidFill>
                  <a:schemeClr val="accent2"/>
                </a:solidFill>
              </a:rPr>
              <a:t>MAE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ED7D31"/>
                </a:solidFill>
              </a:rPr>
              <a:t>R</a:t>
            </a:r>
            <a:r>
              <a:rPr lang="en-US" sz="1600" b="1" dirty="0">
                <a:solidFill>
                  <a:schemeClr val="accent2"/>
                </a:solidFill>
              </a:rPr>
              <a:t>MSE</a:t>
            </a:r>
            <a:r>
              <a:rPr lang="en-US" sz="1600" dirty="0"/>
              <a:t> values.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F5799C7-2C42-A36A-6C30-24EB14A6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EBF852-6376-15BF-F1FE-6EE4ACEA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04/12/2024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31406-2929-A01C-BA1B-572FDAFB2AC9}"/>
              </a:ext>
            </a:extLst>
          </p:cNvPr>
          <p:cNvSpPr txBox="1"/>
          <p:nvPr/>
        </p:nvSpPr>
        <p:spPr>
          <a:xfrm>
            <a:off x="1090611" y="2273287"/>
            <a:ext cx="395287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The MAE is calculated as the </a:t>
            </a:r>
            <a:r>
              <a:rPr lang="en-US" sz="1600" b="1" dirty="0">
                <a:solidFill>
                  <a:schemeClr val="accent2"/>
                </a:solidFill>
              </a:rPr>
              <a:t>average of the absolute differences</a:t>
            </a:r>
            <a:r>
              <a:rPr lang="en-US" sz="1600" dirty="0"/>
              <a:t> between the predicted values and the actual values. Mathematically, it is represented as: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B5450-5F22-F9BA-DE22-34E67A408B32}"/>
              </a:ext>
            </a:extLst>
          </p:cNvPr>
          <p:cNvSpPr txBox="1"/>
          <p:nvPr/>
        </p:nvSpPr>
        <p:spPr>
          <a:xfrm>
            <a:off x="6939937" y="2273287"/>
            <a:ext cx="37413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The RMSE is calculated as </a:t>
            </a:r>
            <a:r>
              <a:rPr lang="en-US" sz="1600" b="1" dirty="0">
                <a:solidFill>
                  <a:schemeClr val="accent2"/>
                </a:solidFill>
              </a:rPr>
              <a:t>the square root of the average of the squares of the differences</a:t>
            </a:r>
            <a:r>
              <a:rPr lang="en-US" sz="1600" dirty="0"/>
              <a:t> between the predicted values and the actual values. Its formula is given by: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94FCEB-8B12-EFCE-B767-C2DE192388D6}"/>
              </a:ext>
            </a:extLst>
          </p:cNvPr>
          <p:cNvSpPr/>
          <p:nvPr/>
        </p:nvSpPr>
        <p:spPr>
          <a:xfrm>
            <a:off x="1313234" y="3590416"/>
            <a:ext cx="3565591" cy="474251"/>
          </a:xfrm>
          <a:prstGeom prst="roundRect">
            <a:avLst/>
          </a:prstGeom>
          <a:solidFill>
            <a:srgbClr val="FDDA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54D487-61C7-76A7-6228-E857A069AD68}"/>
              </a:ext>
            </a:extLst>
          </p:cNvPr>
          <p:cNvGrpSpPr/>
          <p:nvPr/>
        </p:nvGrpSpPr>
        <p:grpSpPr>
          <a:xfrm>
            <a:off x="1454515" y="1607020"/>
            <a:ext cx="3225069" cy="548632"/>
            <a:chOff x="740" y="1548518"/>
            <a:chExt cx="3225069" cy="5486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99123C-930F-D71F-E269-56A5A741E8EB}"/>
                </a:ext>
              </a:extLst>
            </p:cNvPr>
            <p:cNvSpPr/>
            <p:nvPr/>
          </p:nvSpPr>
          <p:spPr>
            <a:xfrm>
              <a:off x="740" y="1548518"/>
              <a:ext cx="3225069" cy="548632"/>
            </a:xfrm>
            <a:prstGeom prst="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CC9FB4-ABEA-DA8F-CFD8-2CA2EB2664EB}"/>
                </a:ext>
              </a:extLst>
            </p:cNvPr>
            <p:cNvSpPr txBox="1"/>
            <p:nvPr/>
          </p:nvSpPr>
          <p:spPr>
            <a:xfrm>
              <a:off x="740" y="1548518"/>
              <a:ext cx="3225069" cy="548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Mean Absolute Error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26F48D-6873-4227-A2AD-249EE1C81482}"/>
              </a:ext>
            </a:extLst>
          </p:cNvPr>
          <p:cNvGrpSpPr/>
          <p:nvPr/>
        </p:nvGrpSpPr>
        <p:grpSpPr>
          <a:xfrm>
            <a:off x="7198090" y="1607020"/>
            <a:ext cx="3225069" cy="548632"/>
            <a:chOff x="740" y="1548518"/>
            <a:chExt cx="3225069" cy="5486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AB8DBA-829B-7B7E-4C8F-A7727D319463}"/>
                </a:ext>
              </a:extLst>
            </p:cNvPr>
            <p:cNvSpPr/>
            <p:nvPr/>
          </p:nvSpPr>
          <p:spPr>
            <a:xfrm>
              <a:off x="740" y="1548518"/>
              <a:ext cx="3225069" cy="548632"/>
            </a:xfrm>
            <a:prstGeom prst="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F0F1E5-EA9C-A813-5B8A-01C4D5EBB552}"/>
                </a:ext>
              </a:extLst>
            </p:cNvPr>
            <p:cNvSpPr txBox="1"/>
            <p:nvPr/>
          </p:nvSpPr>
          <p:spPr>
            <a:xfrm>
              <a:off x="740" y="1548518"/>
              <a:ext cx="3225069" cy="548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Root Mean Square Error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C43FD-0B2F-9659-71A5-F1BD16CCDA4C}"/>
                  </a:ext>
                </a:extLst>
              </p:cNvPr>
              <p:cNvSpPr txBox="1"/>
              <p:nvPr/>
            </p:nvSpPr>
            <p:spPr>
              <a:xfrm>
                <a:off x="1406818" y="3658381"/>
                <a:ext cx="3320461" cy="322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4C43FD-0B2F-9659-71A5-F1BD16CCD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818" y="3658381"/>
                <a:ext cx="3320461" cy="322717"/>
              </a:xfrm>
              <a:prstGeom prst="rect">
                <a:avLst/>
              </a:prstGeom>
              <a:blipFill>
                <a:blip r:embed="rId3"/>
                <a:stretch>
                  <a:fillRect l="-1287" t="-88679" r="-10846" b="-15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3AC17E-E8EE-A0DB-1A0B-51CB210DE1AE}"/>
                  </a:ext>
                </a:extLst>
              </p:cNvPr>
              <p:cNvSpPr txBox="1"/>
              <p:nvPr/>
            </p:nvSpPr>
            <p:spPr>
              <a:xfrm>
                <a:off x="4038600" y="4444146"/>
                <a:ext cx="4658436" cy="2009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i="1" dirty="0"/>
                  <a:t>Where,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400" i="1" dirty="0"/>
                  <a:t>N = Total number of observations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 = Actual value for PT_500 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i="1" dirty="0"/>
                  <a:t> observation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i="1" dirty="0"/>
                  <a:t> = Actual value for PT_4000 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i="1" dirty="0"/>
                  <a:t> observation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400" i="1" dirty="0"/>
                  <a:t> = Model’s Prediction value for PT_500 or PT_4000 </a:t>
                </a:r>
              </a:p>
              <a:p>
                <a:pPr>
                  <a:lnSpc>
                    <a:spcPct val="150000"/>
                  </a:lnSpc>
                </a:pPr>
                <a:endParaRPr lang="en-US" sz="1400" i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3AC17E-E8EE-A0DB-1A0B-51CB210D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444146"/>
                <a:ext cx="4658436" cy="2009333"/>
              </a:xfrm>
              <a:prstGeom prst="rect">
                <a:avLst/>
              </a:prstGeom>
              <a:blipFill>
                <a:blip r:embed="rId4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EEFA55-83BF-96D0-5294-DEF9096281E3}"/>
              </a:ext>
            </a:extLst>
          </p:cNvPr>
          <p:cNvSpPr/>
          <p:nvPr/>
        </p:nvSpPr>
        <p:spPr>
          <a:xfrm>
            <a:off x="6940275" y="3590416"/>
            <a:ext cx="3918830" cy="585734"/>
          </a:xfrm>
          <a:prstGeom prst="roundRect">
            <a:avLst/>
          </a:prstGeom>
          <a:solidFill>
            <a:srgbClr val="FDDA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0F7D61B-3C7B-2072-7F24-5C427319C5F3}"/>
                  </a:ext>
                </a:extLst>
              </p:cNvPr>
              <p:cNvSpPr txBox="1"/>
              <p:nvPr/>
            </p:nvSpPr>
            <p:spPr>
              <a:xfrm>
                <a:off x="6940275" y="3662912"/>
                <a:ext cx="3918830" cy="420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 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 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ra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0F7D61B-3C7B-2072-7F24-5C427319C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275" y="3662912"/>
                <a:ext cx="3918830" cy="420564"/>
              </a:xfrm>
              <a:prstGeom prst="rect">
                <a:avLst/>
              </a:prstGeom>
              <a:blipFill>
                <a:blip r:embed="rId5"/>
                <a:stretch>
                  <a:fillRect l="-933" t="-55072" r="-5132" b="-1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0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20" grpId="0"/>
      <p:bldP spid="4" grpId="0" animBg="1"/>
      <p:bldP spid="32" grpId="0"/>
      <p:bldP spid="40" grpId="0"/>
      <p:bldP spid="5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95B5-29A4-99C4-9413-BFDBA73E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ohne"/>
              </a:rPr>
              <a:t>Data Preprocessing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031B-DDD4-C4F7-F3A9-91896F72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528A-A5D9-74CD-382A-24BB189E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0E156-BC4C-FFBE-FE31-2D8E1A7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AE2505-F1E0-79F5-96E4-32F02B348928}"/>
              </a:ext>
            </a:extLst>
          </p:cNvPr>
          <p:cNvSpPr/>
          <p:nvPr/>
        </p:nvSpPr>
        <p:spPr>
          <a:xfrm>
            <a:off x="683368" y="1692433"/>
            <a:ext cx="10825264" cy="1955439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E4322C-7F8C-D302-4A89-C16544551BEA}"/>
              </a:ext>
            </a:extLst>
          </p:cNvPr>
          <p:cNvSpPr/>
          <p:nvPr/>
        </p:nvSpPr>
        <p:spPr>
          <a:xfrm>
            <a:off x="688389" y="2085545"/>
            <a:ext cx="2923032" cy="1169213"/>
          </a:xfrm>
          <a:custGeom>
            <a:avLst/>
            <a:gdLst>
              <a:gd name="connsiteX0" fmla="*/ 0 w 2923032"/>
              <a:gd name="connsiteY0" fmla="*/ 0 h 1169213"/>
              <a:gd name="connsiteX1" fmla="*/ 2338426 w 2923032"/>
              <a:gd name="connsiteY1" fmla="*/ 0 h 1169213"/>
              <a:gd name="connsiteX2" fmla="*/ 2923032 w 2923032"/>
              <a:gd name="connsiteY2" fmla="*/ 584607 h 1169213"/>
              <a:gd name="connsiteX3" fmla="*/ 2338426 w 2923032"/>
              <a:gd name="connsiteY3" fmla="*/ 1169213 h 1169213"/>
              <a:gd name="connsiteX4" fmla="*/ 0 w 2923032"/>
              <a:gd name="connsiteY4" fmla="*/ 1169213 h 1169213"/>
              <a:gd name="connsiteX5" fmla="*/ 584607 w 2923032"/>
              <a:gd name="connsiteY5" fmla="*/ 584607 h 1169213"/>
              <a:gd name="connsiteX6" fmla="*/ 0 w 2923032"/>
              <a:gd name="connsiteY6" fmla="*/ 0 h 116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3032" h="1169213">
                <a:moveTo>
                  <a:pt x="0" y="0"/>
                </a:moveTo>
                <a:lnTo>
                  <a:pt x="2338426" y="0"/>
                </a:lnTo>
                <a:lnTo>
                  <a:pt x="2923032" y="584607"/>
                </a:lnTo>
                <a:lnTo>
                  <a:pt x="2338426" y="1169213"/>
                </a:lnTo>
                <a:lnTo>
                  <a:pt x="0" y="1169213"/>
                </a:lnTo>
                <a:lnTo>
                  <a:pt x="584607" y="5846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0617" tIns="25337" rIns="60994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i="0" kern="1200" dirty="0"/>
              <a:t>Data Extraction and Conversion</a:t>
            </a:r>
            <a:endParaRPr lang="en-US" sz="1900" kern="12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D3847D3-0EA6-672A-31EA-1CF08EE2FADB}"/>
              </a:ext>
            </a:extLst>
          </p:cNvPr>
          <p:cNvSpPr/>
          <p:nvPr/>
        </p:nvSpPr>
        <p:spPr>
          <a:xfrm>
            <a:off x="3319118" y="2085545"/>
            <a:ext cx="2923032" cy="1169213"/>
          </a:xfrm>
          <a:custGeom>
            <a:avLst/>
            <a:gdLst>
              <a:gd name="connsiteX0" fmla="*/ 0 w 2923032"/>
              <a:gd name="connsiteY0" fmla="*/ 0 h 1169213"/>
              <a:gd name="connsiteX1" fmla="*/ 2338426 w 2923032"/>
              <a:gd name="connsiteY1" fmla="*/ 0 h 1169213"/>
              <a:gd name="connsiteX2" fmla="*/ 2923032 w 2923032"/>
              <a:gd name="connsiteY2" fmla="*/ 584607 h 1169213"/>
              <a:gd name="connsiteX3" fmla="*/ 2338426 w 2923032"/>
              <a:gd name="connsiteY3" fmla="*/ 1169213 h 1169213"/>
              <a:gd name="connsiteX4" fmla="*/ 0 w 2923032"/>
              <a:gd name="connsiteY4" fmla="*/ 1169213 h 1169213"/>
              <a:gd name="connsiteX5" fmla="*/ 584607 w 2923032"/>
              <a:gd name="connsiteY5" fmla="*/ 584607 h 1169213"/>
              <a:gd name="connsiteX6" fmla="*/ 0 w 2923032"/>
              <a:gd name="connsiteY6" fmla="*/ 0 h 116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3032" h="1169213">
                <a:moveTo>
                  <a:pt x="0" y="0"/>
                </a:moveTo>
                <a:lnTo>
                  <a:pt x="2338426" y="0"/>
                </a:lnTo>
                <a:lnTo>
                  <a:pt x="2923032" y="584607"/>
                </a:lnTo>
                <a:lnTo>
                  <a:pt x="2338426" y="1169213"/>
                </a:lnTo>
                <a:lnTo>
                  <a:pt x="0" y="1169213"/>
                </a:lnTo>
                <a:lnTo>
                  <a:pt x="584607" y="5846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0617" tIns="25337" rIns="60994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i="0" kern="1200" dirty="0"/>
              <a:t>Segmentation of Relevant Brain Regions</a:t>
            </a:r>
            <a:endParaRPr lang="en-US" sz="1900" kern="120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BC055A-8A7E-98DA-D2E2-239E8B2FD4C0}"/>
              </a:ext>
            </a:extLst>
          </p:cNvPr>
          <p:cNvSpPr/>
          <p:nvPr/>
        </p:nvSpPr>
        <p:spPr>
          <a:xfrm>
            <a:off x="5949848" y="2085545"/>
            <a:ext cx="2923032" cy="1169213"/>
          </a:xfrm>
          <a:custGeom>
            <a:avLst/>
            <a:gdLst>
              <a:gd name="connsiteX0" fmla="*/ 0 w 2923032"/>
              <a:gd name="connsiteY0" fmla="*/ 0 h 1169213"/>
              <a:gd name="connsiteX1" fmla="*/ 2338426 w 2923032"/>
              <a:gd name="connsiteY1" fmla="*/ 0 h 1169213"/>
              <a:gd name="connsiteX2" fmla="*/ 2923032 w 2923032"/>
              <a:gd name="connsiteY2" fmla="*/ 584607 h 1169213"/>
              <a:gd name="connsiteX3" fmla="*/ 2338426 w 2923032"/>
              <a:gd name="connsiteY3" fmla="*/ 1169213 h 1169213"/>
              <a:gd name="connsiteX4" fmla="*/ 0 w 2923032"/>
              <a:gd name="connsiteY4" fmla="*/ 1169213 h 1169213"/>
              <a:gd name="connsiteX5" fmla="*/ 584607 w 2923032"/>
              <a:gd name="connsiteY5" fmla="*/ 584607 h 1169213"/>
              <a:gd name="connsiteX6" fmla="*/ 0 w 2923032"/>
              <a:gd name="connsiteY6" fmla="*/ 0 h 116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3032" h="1169213">
                <a:moveTo>
                  <a:pt x="0" y="0"/>
                </a:moveTo>
                <a:lnTo>
                  <a:pt x="2338426" y="0"/>
                </a:lnTo>
                <a:lnTo>
                  <a:pt x="2923032" y="584607"/>
                </a:lnTo>
                <a:lnTo>
                  <a:pt x="2338426" y="1169213"/>
                </a:lnTo>
                <a:lnTo>
                  <a:pt x="0" y="1169213"/>
                </a:lnTo>
                <a:lnTo>
                  <a:pt x="584607" y="5846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0617" tIns="25337" rIns="60994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i="0" kern="1200" dirty="0"/>
              <a:t>Standardization</a:t>
            </a:r>
            <a:endParaRPr lang="en-US" sz="1900" kern="12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3638924-5B05-2897-00CA-1AE5E2124109}"/>
              </a:ext>
            </a:extLst>
          </p:cNvPr>
          <p:cNvSpPr/>
          <p:nvPr/>
        </p:nvSpPr>
        <p:spPr>
          <a:xfrm>
            <a:off x="8580577" y="2085545"/>
            <a:ext cx="2923032" cy="1169213"/>
          </a:xfrm>
          <a:custGeom>
            <a:avLst/>
            <a:gdLst>
              <a:gd name="connsiteX0" fmla="*/ 0 w 2923032"/>
              <a:gd name="connsiteY0" fmla="*/ 0 h 1169213"/>
              <a:gd name="connsiteX1" fmla="*/ 2338426 w 2923032"/>
              <a:gd name="connsiteY1" fmla="*/ 0 h 1169213"/>
              <a:gd name="connsiteX2" fmla="*/ 2923032 w 2923032"/>
              <a:gd name="connsiteY2" fmla="*/ 584607 h 1169213"/>
              <a:gd name="connsiteX3" fmla="*/ 2338426 w 2923032"/>
              <a:gd name="connsiteY3" fmla="*/ 1169213 h 1169213"/>
              <a:gd name="connsiteX4" fmla="*/ 0 w 2923032"/>
              <a:gd name="connsiteY4" fmla="*/ 1169213 h 1169213"/>
              <a:gd name="connsiteX5" fmla="*/ 584607 w 2923032"/>
              <a:gd name="connsiteY5" fmla="*/ 584607 h 1169213"/>
              <a:gd name="connsiteX6" fmla="*/ 0 w 2923032"/>
              <a:gd name="connsiteY6" fmla="*/ 0 h 116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3032" h="1169213">
                <a:moveTo>
                  <a:pt x="0" y="0"/>
                </a:moveTo>
                <a:lnTo>
                  <a:pt x="2338426" y="0"/>
                </a:lnTo>
                <a:lnTo>
                  <a:pt x="2923032" y="584607"/>
                </a:lnTo>
                <a:lnTo>
                  <a:pt x="2338426" y="1169213"/>
                </a:lnTo>
                <a:lnTo>
                  <a:pt x="0" y="1169213"/>
                </a:lnTo>
                <a:lnTo>
                  <a:pt x="584607" y="5846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0617" tIns="25337" rIns="609943" bIns="2533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900" b="1" i="0" kern="1200" dirty="0"/>
              <a:t>Data Augmentation</a:t>
            </a:r>
            <a:endParaRPr lang="en-US" sz="1900" kern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72062-E460-471C-7043-C627DA9A0118}"/>
              </a:ext>
            </a:extLst>
          </p:cNvPr>
          <p:cNvSpPr txBox="1"/>
          <p:nvPr/>
        </p:nvSpPr>
        <p:spPr>
          <a:xfrm>
            <a:off x="683367" y="3466896"/>
            <a:ext cx="25559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Convert MRI scans from .</a:t>
            </a:r>
            <a:r>
              <a:rPr lang="en-US" sz="1400" dirty="0" err="1"/>
              <a:t>nii</a:t>
            </a:r>
            <a:r>
              <a:rPr lang="en-US" sz="1400" dirty="0"/>
              <a:t> format to structured </a:t>
            </a:r>
            <a:r>
              <a:rPr lang="en-US" sz="1400" b="1" dirty="0"/>
              <a:t>NumPy</a:t>
            </a:r>
            <a:r>
              <a:rPr lang="en-US" sz="1400" dirty="0"/>
              <a:t> arrays.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Python library </a:t>
            </a:r>
            <a:r>
              <a:rPr lang="en-US" sz="1400" b="1" dirty="0" err="1"/>
              <a:t>NiBabel</a:t>
            </a:r>
            <a:r>
              <a:rPr lang="en-US" sz="1400" dirty="0"/>
              <a:t> for reading .</a:t>
            </a:r>
            <a:r>
              <a:rPr lang="en-US" sz="1400" dirty="0" err="1"/>
              <a:t>nii</a:t>
            </a:r>
            <a:r>
              <a:rPr lang="en-US" sz="1400" dirty="0"/>
              <a:t>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Data transformed into a programmatically </a:t>
            </a:r>
            <a:r>
              <a:rPr lang="en-US" sz="1400" b="1" dirty="0"/>
              <a:t>accessible format</a:t>
            </a:r>
            <a:r>
              <a:rPr lang="en-US" sz="14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C15146-0FBE-ED70-DD52-AC56C2714244}"/>
              </a:ext>
            </a:extLst>
          </p:cNvPr>
          <p:cNvSpPr txBox="1"/>
          <p:nvPr/>
        </p:nvSpPr>
        <p:spPr>
          <a:xfrm>
            <a:off x="3304161" y="3466897"/>
            <a:ext cx="255594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Select </a:t>
            </a:r>
            <a:r>
              <a:rPr lang="en-US" sz="1400" b="1" dirty="0"/>
              <a:t>specific</a:t>
            </a:r>
            <a:r>
              <a:rPr lang="en-US" sz="1400" dirty="0"/>
              <a:t> </a:t>
            </a:r>
            <a:r>
              <a:rPr lang="en-US" sz="1400" b="1" dirty="0"/>
              <a:t>slices</a:t>
            </a:r>
            <a:r>
              <a:rPr lang="en-US" sz="1400" dirty="0"/>
              <a:t> that are most indicative of regions associated with </a:t>
            </a:r>
            <a:r>
              <a:rPr lang="en-US" sz="1400" b="1" dirty="0"/>
              <a:t>auditory</a:t>
            </a:r>
            <a:r>
              <a:rPr lang="en-US" sz="1400" dirty="0"/>
              <a:t> processing.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Computational resources focused on the most relevant sections of the brain.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Reduced</a:t>
            </a:r>
            <a:r>
              <a:rPr lang="en-US" sz="1400" dirty="0"/>
              <a:t> dataset complexity, ensuring learning from the most pertinent features.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40C45-646E-CBCF-83AA-63E6A86837BB}"/>
              </a:ext>
            </a:extLst>
          </p:cNvPr>
          <p:cNvSpPr txBox="1"/>
          <p:nvPr/>
        </p:nvSpPr>
        <p:spPr>
          <a:xfrm>
            <a:off x="5924955" y="3466896"/>
            <a:ext cx="255594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Standardize</a:t>
            </a:r>
            <a:r>
              <a:rPr lang="en-US" sz="1400" dirty="0"/>
              <a:t> the MRI scans to the range [0, 1].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Minimize</a:t>
            </a:r>
            <a:r>
              <a:rPr lang="en-US" sz="1400" dirty="0"/>
              <a:t> the impact of </a:t>
            </a:r>
            <a:r>
              <a:rPr lang="en-US" sz="1400" b="1" dirty="0"/>
              <a:t>variance</a:t>
            </a:r>
            <a:r>
              <a:rPr lang="en-US" sz="1400" dirty="0"/>
              <a:t> in scan qualities.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Enhanced </a:t>
            </a:r>
            <a:r>
              <a:rPr lang="en-US" sz="1400" b="1" dirty="0"/>
              <a:t>consistency</a:t>
            </a:r>
            <a:r>
              <a:rPr lang="en-US" sz="1400" dirty="0"/>
              <a:t> across the dataset, crucial for comparative analysis.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A47F-1500-4D78-BCFD-934C7F160D11}"/>
              </a:ext>
            </a:extLst>
          </p:cNvPr>
          <p:cNvSpPr txBox="1"/>
          <p:nvPr/>
        </p:nvSpPr>
        <p:spPr>
          <a:xfrm>
            <a:off x="8545749" y="3466896"/>
            <a:ext cx="2743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Concatenated</a:t>
            </a:r>
            <a:r>
              <a:rPr lang="en-US" sz="1400" dirty="0"/>
              <a:t> each processed slice with itself, effectively </a:t>
            </a:r>
            <a:r>
              <a:rPr lang="en-US" sz="1400" b="1" dirty="0"/>
              <a:t>doubling</a:t>
            </a:r>
            <a:r>
              <a:rPr lang="en-US" sz="1400" dirty="0"/>
              <a:t>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Amplified the limited training data available.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Prevents overfitting and improves the robustness and </a:t>
            </a:r>
            <a:r>
              <a:rPr lang="en-US" sz="1400" b="1" dirty="0"/>
              <a:t>generalizability</a:t>
            </a:r>
            <a:r>
              <a:rPr lang="en-US" sz="1400" dirty="0"/>
              <a:t> of the predictive model.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D5F588-8E74-30A1-264B-7278661F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40" y="874953"/>
            <a:ext cx="1724966" cy="1083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313E6A-905A-A973-345A-26C78B15B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49" y="874953"/>
            <a:ext cx="1724966" cy="10834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2F739A-4730-A0CA-CBD0-1FD59A8D2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43" y="883562"/>
            <a:ext cx="1724966" cy="1083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5E4063-58A2-3CAD-E5E8-4B4DBBC802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18" r="5305" b="7249"/>
          <a:stretch/>
        </p:blipFill>
        <p:spPr>
          <a:xfrm>
            <a:off x="9121071" y="874953"/>
            <a:ext cx="1722257" cy="1083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34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10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F00-436B-61E5-2E87-45DFD44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Söhne"/>
              </a:rPr>
              <a:t>Prediction Model Approaches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91C9-9397-E494-D9D3-308FABBD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969A24E-6E77-7611-F0CB-B2858A219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7824124"/>
              </p:ext>
            </p:extLst>
          </p:nvPr>
        </p:nvGraphicFramePr>
        <p:xfrm>
          <a:off x="580390" y="590550"/>
          <a:ext cx="11031220" cy="2419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E26CE49-6327-0977-F929-5E3DEA8924EF}"/>
              </a:ext>
            </a:extLst>
          </p:cNvPr>
          <p:cNvSpPr txBox="1"/>
          <p:nvPr/>
        </p:nvSpPr>
        <p:spPr>
          <a:xfrm>
            <a:off x="580390" y="2775476"/>
            <a:ext cx="3169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CNNs are specialized deep learning models for processing data with grid-like topology, such as images.</a:t>
            </a:r>
            <a:endParaRPr lang="en-US" sz="1600" b="1" dirty="0">
              <a:solidFill>
                <a:srgbClr val="DE4A0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63A49-5437-FE3B-2D91-12BCCD06093F}"/>
              </a:ext>
            </a:extLst>
          </p:cNvPr>
          <p:cNvSpPr txBox="1"/>
          <p:nvPr/>
        </p:nvSpPr>
        <p:spPr>
          <a:xfrm>
            <a:off x="4511040" y="2717935"/>
            <a:ext cx="3169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SVR seeks to find a hyperplane that best fits the data points in a continuous space.</a:t>
            </a:r>
            <a:endParaRPr 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34405-9A34-3C8D-2DA9-9FD79F24680C}"/>
              </a:ext>
            </a:extLst>
          </p:cNvPr>
          <p:cNvSpPr txBox="1"/>
          <p:nvPr/>
        </p:nvSpPr>
        <p:spPr>
          <a:xfrm>
            <a:off x="8397240" y="2717935"/>
            <a:ext cx="3169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XGBoost is a highly efficient gradient boosting framework that uses decision tree ensembles.</a:t>
            </a:r>
            <a:endParaRPr lang="en-US" sz="1600" b="1" i="1" dirty="0">
              <a:solidFill>
                <a:srgbClr val="DE4A0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5335C-490A-4C98-0779-F39E4459D573}"/>
              </a:ext>
            </a:extLst>
          </p:cNvPr>
          <p:cNvSpPr txBox="1"/>
          <p:nvPr/>
        </p:nvSpPr>
        <p:spPr>
          <a:xfrm>
            <a:off x="580390" y="3840610"/>
            <a:ext cx="316992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Highly effective in spatial feature extraction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Strong performance in image-related tasks</a:t>
            </a:r>
            <a:endParaRPr lang="en-US" sz="16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C8A11-40D1-A82F-E586-1A72EE0CBEE7}"/>
              </a:ext>
            </a:extLst>
          </p:cNvPr>
          <p:cNvSpPr txBox="1"/>
          <p:nvPr/>
        </p:nvSpPr>
        <p:spPr>
          <a:xfrm>
            <a:off x="580390" y="5098480"/>
            <a:ext cx="3169920" cy="584775"/>
          </a:xfrm>
          <a:prstGeom prst="rect">
            <a:avLst/>
          </a:prstGeom>
          <a:solidFill>
            <a:srgbClr val="FFCDCD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Calibri" panose="020F0502020204030204" pitchFamily="34" charset="0"/>
              <a:buChar char="!"/>
            </a:pPr>
            <a:r>
              <a:rPr lang="en-US" sz="1600" dirty="0"/>
              <a:t>High computational cost</a:t>
            </a:r>
          </a:p>
          <a:p>
            <a:pPr marL="285750" indent="-285750" algn="just">
              <a:buFont typeface="Calibri" panose="020F0502020204030204" pitchFamily="34" charset="0"/>
              <a:buChar char="!"/>
            </a:pPr>
            <a:r>
              <a:rPr lang="en-US" sz="1600" dirty="0"/>
              <a:t>Prone to overfitting</a:t>
            </a:r>
            <a:endParaRPr lang="en-US" sz="16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AD698-0A79-E54E-CCE4-F6AE9FB2ADE5}"/>
              </a:ext>
            </a:extLst>
          </p:cNvPr>
          <p:cNvSpPr txBox="1"/>
          <p:nvPr/>
        </p:nvSpPr>
        <p:spPr>
          <a:xfrm>
            <a:off x="4511040" y="3840610"/>
            <a:ext cx="316992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Effective in high-dimensional spaces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Versatility in kernel selection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EE012B-6E9C-832D-2C99-8FE05FD4DE3C}"/>
              </a:ext>
            </a:extLst>
          </p:cNvPr>
          <p:cNvSpPr txBox="1"/>
          <p:nvPr/>
        </p:nvSpPr>
        <p:spPr>
          <a:xfrm>
            <a:off x="4511040" y="5098480"/>
            <a:ext cx="3169920" cy="1077218"/>
          </a:xfrm>
          <a:prstGeom prst="rect">
            <a:avLst/>
          </a:prstGeom>
          <a:solidFill>
            <a:srgbClr val="FFCDCD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Calibri" panose="020F0502020204030204" pitchFamily="34" charset="0"/>
              <a:buChar char="!"/>
            </a:pPr>
            <a:r>
              <a:rPr lang="en-US" sz="1600" dirty="0"/>
              <a:t>Struggles with new items (cold start problem) </a:t>
            </a:r>
          </a:p>
          <a:p>
            <a:pPr marL="285750" indent="-285750" algn="just">
              <a:buFont typeface="Calibri" panose="020F0502020204030204" pitchFamily="34" charset="0"/>
              <a:buChar char="!"/>
            </a:pPr>
            <a:r>
              <a:rPr lang="en-US" sz="1600" dirty="0"/>
              <a:t>May recommend popular items excessively</a:t>
            </a:r>
            <a:endParaRPr lang="en-US" sz="16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FFC3CE-564E-4BD5-0BD8-E6367B564C7E}"/>
              </a:ext>
            </a:extLst>
          </p:cNvPr>
          <p:cNvSpPr txBox="1"/>
          <p:nvPr/>
        </p:nvSpPr>
        <p:spPr>
          <a:xfrm>
            <a:off x="8397240" y="5098480"/>
            <a:ext cx="3169920" cy="984885"/>
          </a:xfrm>
          <a:prstGeom prst="rect">
            <a:avLst/>
          </a:prstGeom>
          <a:solidFill>
            <a:srgbClr val="FFCDCD"/>
          </a:solidFill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Calibri" panose="020F0502020204030204" pitchFamily="34" charset="0"/>
              <a:buChar char="!"/>
            </a:pPr>
            <a:r>
              <a:rPr lang="en-US" sz="1600" dirty="0"/>
              <a:t>Complex parameter tuning</a:t>
            </a:r>
          </a:p>
          <a:p>
            <a:pPr marL="285750" indent="-285750" algn="just">
              <a:spcAft>
                <a:spcPts val="1200"/>
              </a:spcAft>
              <a:buFont typeface="Calibri" panose="020F0502020204030204" pitchFamily="34" charset="0"/>
              <a:buChar char="!"/>
            </a:pPr>
            <a:r>
              <a:rPr lang="en-US" sz="1600" dirty="0"/>
              <a:t>Less intuitive model interpretation</a:t>
            </a:r>
            <a:endParaRPr lang="en-US" sz="1600" i="1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6C991AD-2D11-1361-0850-AEA1812B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A332416-4341-40F4-BD1A-769BF67C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04/12/2024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BBF47-E424-48CC-DD36-C0902C2E5511}"/>
              </a:ext>
            </a:extLst>
          </p:cNvPr>
          <p:cNvSpPr txBox="1"/>
          <p:nvPr/>
        </p:nvSpPr>
        <p:spPr>
          <a:xfrm>
            <a:off x="8441690" y="3840610"/>
            <a:ext cx="316992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High performance and speed for large datasets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Handles various data types and structures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2574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1" grpId="0"/>
      <p:bldP spid="12" grpId="0"/>
      <p:bldP spid="13" grpId="0"/>
      <p:bldP spid="15" grpId="0" animBg="1"/>
      <p:bldP spid="16" grpId="0" animBg="1"/>
      <p:bldP spid="17" grpId="0" animBg="1"/>
      <p:bldP spid="18" grpId="0" animBg="1"/>
      <p:bldP spid="2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F00-436B-61E5-2E87-45DFD44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Model 1: Convolutional Neural Network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D57F-2B19-7E15-B85F-7A2278A3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82105A-6ACB-7044-F414-5EF5686B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ADF2F84-52E1-9F25-0B39-0A2FAF2F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04/12/2024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368583-0E6B-DFAF-E0D7-62F2D9958688}"/>
              </a:ext>
            </a:extLst>
          </p:cNvPr>
          <p:cNvCxnSpPr/>
          <p:nvPr/>
        </p:nvCxnSpPr>
        <p:spPr>
          <a:xfrm>
            <a:off x="6729502" y="3268178"/>
            <a:ext cx="0" cy="1263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99342D-0EF1-9F4D-188C-AA9C6D0DE448}"/>
              </a:ext>
            </a:extLst>
          </p:cNvPr>
          <p:cNvCxnSpPr/>
          <p:nvPr/>
        </p:nvCxnSpPr>
        <p:spPr>
          <a:xfrm flipV="1">
            <a:off x="6729502" y="2372828"/>
            <a:ext cx="895350" cy="89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672485-8376-D66B-81ED-4BD58AC5218D}"/>
              </a:ext>
            </a:extLst>
          </p:cNvPr>
          <p:cNvCxnSpPr/>
          <p:nvPr/>
        </p:nvCxnSpPr>
        <p:spPr>
          <a:xfrm>
            <a:off x="7624852" y="2372828"/>
            <a:ext cx="0" cy="1263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E96861-3C4A-8C42-586D-B44D9E71E86B}"/>
              </a:ext>
            </a:extLst>
          </p:cNvPr>
          <p:cNvCxnSpPr/>
          <p:nvPr/>
        </p:nvCxnSpPr>
        <p:spPr>
          <a:xfrm flipV="1">
            <a:off x="6729501" y="3633303"/>
            <a:ext cx="895350" cy="89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B63EC6-85A6-60A0-0ECB-4B2E22FC5AD6}"/>
              </a:ext>
            </a:extLst>
          </p:cNvPr>
          <p:cNvCxnSpPr>
            <a:cxnSpLocks/>
          </p:cNvCxnSpPr>
          <p:nvPr/>
        </p:nvCxnSpPr>
        <p:spPr>
          <a:xfrm flipH="1">
            <a:off x="7326824" y="2372828"/>
            <a:ext cx="298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2A2A96-7708-5CEC-30A4-9C519720D613}"/>
              </a:ext>
            </a:extLst>
          </p:cNvPr>
          <p:cNvCxnSpPr/>
          <p:nvPr/>
        </p:nvCxnSpPr>
        <p:spPr>
          <a:xfrm flipV="1">
            <a:off x="6431474" y="2372828"/>
            <a:ext cx="895350" cy="89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A5D78E-05D4-6C6A-3564-E19CA27C3FA4}"/>
              </a:ext>
            </a:extLst>
          </p:cNvPr>
          <p:cNvCxnSpPr>
            <a:cxnSpLocks/>
          </p:cNvCxnSpPr>
          <p:nvPr/>
        </p:nvCxnSpPr>
        <p:spPr>
          <a:xfrm flipH="1">
            <a:off x="6431474" y="3268178"/>
            <a:ext cx="298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2C585B-9F30-FEA9-A171-8FF485167FD5}"/>
              </a:ext>
            </a:extLst>
          </p:cNvPr>
          <p:cNvCxnSpPr/>
          <p:nvPr/>
        </p:nvCxnSpPr>
        <p:spPr>
          <a:xfrm>
            <a:off x="6432313" y="3265003"/>
            <a:ext cx="0" cy="1263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23E658-0FBD-D4D5-CCC5-23349C7BC040}"/>
              </a:ext>
            </a:extLst>
          </p:cNvPr>
          <p:cNvCxnSpPr>
            <a:cxnSpLocks/>
          </p:cNvCxnSpPr>
          <p:nvPr/>
        </p:nvCxnSpPr>
        <p:spPr>
          <a:xfrm flipH="1">
            <a:off x="6428837" y="4525454"/>
            <a:ext cx="300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DFCD9A-B555-F713-E4F2-E79B054D85C3}"/>
              </a:ext>
            </a:extLst>
          </p:cNvPr>
          <p:cNvCxnSpPr>
            <a:cxnSpLocks/>
          </p:cNvCxnSpPr>
          <p:nvPr/>
        </p:nvCxnSpPr>
        <p:spPr>
          <a:xfrm flipV="1">
            <a:off x="6939468" y="2902477"/>
            <a:ext cx="472537" cy="47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568646-D6CA-10A5-9FE3-A009BA50B69A}"/>
              </a:ext>
            </a:extLst>
          </p:cNvPr>
          <p:cNvCxnSpPr>
            <a:cxnSpLocks/>
          </p:cNvCxnSpPr>
          <p:nvPr/>
        </p:nvCxnSpPr>
        <p:spPr>
          <a:xfrm>
            <a:off x="7412005" y="2902477"/>
            <a:ext cx="0" cy="413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1FDC1F-FB18-4291-0FFE-E32E4A1F86A5}"/>
              </a:ext>
            </a:extLst>
          </p:cNvPr>
          <p:cNvCxnSpPr>
            <a:cxnSpLocks/>
          </p:cNvCxnSpPr>
          <p:nvPr/>
        </p:nvCxnSpPr>
        <p:spPr>
          <a:xfrm flipV="1">
            <a:off x="6939468" y="3308421"/>
            <a:ext cx="472537" cy="47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1D982A-E75A-8A6F-9759-E89763912BE1}"/>
              </a:ext>
            </a:extLst>
          </p:cNvPr>
          <p:cNvCxnSpPr>
            <a:cxnSpLocks/>
          </p:cNvCxnSpPr>
          <p:nvPr/>
        </p:nvCxnSpPr>
        <p:spPr>
          <a:xfrm>
            <a:off x="6946054" y="3375014"/>
            <a:ext cx="0" cy="405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7E6E26-6945-EEAD-7839-6798F3D62497}"/>
              </a:ext>
            </a:extLst>
          </p:cNvPr>
          <p:cNvCxnSpPr>
            <a:cxnSpLocks/>
          </p:cNvCxnSpPr>
          <p:nvPr/>
        </p:nvCxnSpPr>
        <p:spPr>
          <a:xfrm flipH="1">
            <a:off x="6824573" y="3375014"/>
            <a:ext cx="121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B5B4CC-AE61-21C0-94C5-FF0EB371A5DE}"/>
              </a:ext>
            </a:extLst>
          </p:cNvPr>
          <p:cNvCxnSpPr>
            <a:cxnSpLocks/>
          </p:cNvCxnSpPr>
          <p:nvPr/>
        </p:nvCxnSpPr>
        <p:spPr>
          <a:xfrm flipV="1">
            <a:off x="6822049" y="2902476"/>
            <a:ext cx="472537" cy="47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81A79A-3CBD-A680-F73F-414352409509}"/>
              </a:ext>
            </a:extLst>
          </p:cNvPr>
          <p:cNvCxnSpPr>
            <a:cxnSpLocks/>
          </p:cNvCxnSpPr>
          <p:nvPr/>
        </p:nvCxnSpPr>
        <p:spPr>
          <a:xfrm flipH="1">
            <a:off x="7289710" y="2904857"/>
            <a:ext cx="121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864CB4-DDFA-810A-661F-F1CBCD84F584}"/>
              </a:ext>
            </a:extLst>
          </p:cNvPr>
          <p:cNvCxnSpPr>
            <a:cxnSpLocks/>
          </p:cNvCxnSpPr>
          <p:nvPr/>
        </p:nvCxnSpPr>
        <p:spPr>
          <a:xfrm>
            <a:off x="6826669" y="3367094"/>
            <a:ext cx="0" cy="413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B448C-16D0-62A7-E173-FB9DBB7CAC70}"/>
              </a:ext>
            </a:extLst>
          </p:cNvPr>
          <p:cNvCxnSpPr>
            <a:cxnSpLocks/>
          </p:cNvCxnSpPr>
          <p:nvPr/>
        </p:nvCxnSpPr>
        <p:spPr>
          <a:xfrm flipH="1">
            <a:off x="6824573" y="3781734"/>
            <a:ext cx="121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C77D80-ED10-4365-1F5D-989CF71839AA}"/>
              </a:ext>
            </a:extLst>
          </p:cNvPr>
          <p:cNvCxnSpPr>
            <a:cxnSpLocks/>
          </p:cNvCxnSpPr>
          <p:nvPr/>
        </p:nvCxnSpPr>
        <p:spPr>
          <a:xfrm flipV="1">
            <a:off x="8137896" y="2547775"/>
            <a:ext cx="672256" cy="67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BEA73E-C797-88C7-4109-00FC1EFBC28E}"/>
              </a:ext>
            </a:extLst>
          </p:cNvPr>
          <p:cNvCxnSpPr>
            <a:cxnSpLocks/>
          </p:cNvCxnSpPr>
          <p:nvPr/>
        </p:nvCxnSpPr>
        <p:spPr>
          <a:xfrm flipH="1">
            <a:off x="7709219" y="3220031"/>
            <a:ext cx="4286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9533A1-8196-6C35-9FA4-01AEC9C67217}"/>
              </a:ext>
            </a:extLst>
          </p:cNvPr>
          <p:cNvCxnSpPr>
            <a:cxnSpLocks/>
          </p:cNvCxnSpPr>
          <p:nvPr/>
        </p:nvCxnSpPr>
        <p:spPr>
          <a:xfrm flipV="1">
            <a:off x="8382248" y="2952509"/>
            <a:ext cx="320219" cy="320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26F39B-5BD9-0494-F2DF-49F3525CD052}"/>
              </a:ext>
            </a:extLst>
          </p:cNvPr>
          <p:cNvCxnSpPr>
            <a:cxnSpLocks/>
          </p:cNvCxnSpPr>
          <p:nvPr/>
        </p:nvCxnSpPr>
        <p:spPr>
          <a:xfrm flipH="1">
            <a:off x="8172281" y="3272728"/>
            <a:ext cx="2165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5C73A70-CA20-A3A7-EF8C-8FCE8EBE7380}"/>
              </a:ext>
            </a:extLst>
          </p:cNvPr>
          <p:cNvCxnSpPr>
            <a:cxnSpLocks/>
          </p:cNvCxnSpPr>
          <p:nvPr/>
        </p:nvCxnSpPr>
        <p:spPr>
          <a:xfrm flipV="1">
            <a:off x="7709219" y="2546999"/>
            <a:ext cx="672256" cy="67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D70B87A-6224-2C06-5A0A-EBDCA09B75BD}"/>
              </a:ext>
            </a:extLst>
          </p:cNvPr>
          <p:cNvCxnSpPr>
            <a:cxnSpLocks/>
          </p:cNvCxnSpPr>
          <p:nvPr/>
        </p:nvCxnSpPr>
        <p:spPr>
          <a:xfrm flipH="1">
            <a:off x="8379342" y="2546999"/>
            <a:ext cx="4286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3F280A3-F9BB-EEAA-FF88-A332E0D821AF}"/>
              </a:ext>
            </a:extLst>
          </p:cNvPr>
          <p:cNvCxnSpPr>
            <a:cxnSpLocks/>
          </p:cNvCxnSpPr>
          <p:nvPr/>
        </p:nvCxnSpPr>
        <p:spPr>
          <a:xfrm flipV="1">
            <a:off x="8169400" y="2951732"/>
            <a:ext cx="320219" cy="320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28759E-751C-58B7-BCB5-A949E024A78F}"/>
              </a:ext>
            </a:extLst>
          </p:cNvPr>
          <p:cNvCxnSpPr>
            <a:cxnSpLocks/>
          </p:cNvCxnSpPr>
          <p:nvPr/>
        </p:nvCxnSpPr>
        <p:spPr>
          <a:xfrm flipH="1">
            <a:off x="8489619" y="2951732"/>
            <a:ext cx="2165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214FFB4-040B-B1EC-6D5C-89D2AB165567}"/>
              </a:ext>
            </a:extLst>
          </p:cNvPr>
          <p:cNvCxnSpPr>
            <a:cxnSpLocks/>
          </p:cNvCxnSpPr>
          <p:nvPr/>
        </p:nvCxnSpPr>
        <p:spPr>
          <a:xfrm>
            <a:off x="8817542" y="2547386"/>
            <a:ext cx="0" cy="890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E046699-D187-7916-6D2E-6E85CB0DC27F}"/>
              </a:ext>
            </a:extLst>
          </p:cNvPr>
          <p:cNvCxnSpPr>
            <a:cxnSpLocks/>
          </p:cNvCxnSpPr>
          <p:nvPr/>
        </p:nvCxnSpPr>
        <p:spPr>
          <a:xfrm>
            <a:off x="8142343" y="3219255"/>
            <a:ext cx="0" cy="862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E2EF929-0E4A-1A93-91D9-5460537A8399}"/>
              </a:ext>
            </a:extLst>
          </p:cNvPr>
          <p:cNvCxnSpPr>
            <a:cxnSpLocks/>
          </p:cNvCxnSpPr>
          <p:nvPr/>
        </p:nvCxnSpPr>
        <p:spPr>
          <a:xfrm flipV="1">
            <a:off x="8145286" y="3409048"/>
            <a:ext cx="672256" cy="67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98172F3-1865-D75F-F262-0318E5BD7B0F}"/>
              </a:ext>
            </a:extLst>
          </p:cNvPr>
          <p:cNvCxnSpPr>
            <a:cxnSpLocks/>
          </p:cNvCxnSpPr>
          <p:nvPr/>
        </p:nvCxnSpPr>
        <p:spPr>
          <a:xfrm flipH="1">
            <a:off x="7709219" y="4082192"/>
            <a:ext cx="436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4F845C7-DDDF-2279-69DC-189253C3FC18}"/>
              </a:ext>
            </a:extLst>
          </p:cNvPr>
          <p:cNvCxnSpPr>
            <a:cxnSpLocks/>
          </p:cNvCxnSpPr>
          <p:nvPr/>
        </p:nvCxnSpPr>
        <p:spPr>
          <a:xfrm>
            <a:off x="7709219" y="3219255"/>
            <a:ext cx="0" cy="862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8C8FBDA-1D22-473A-B8B2-47F0CE04ED6C}"/>
              </a:ext>
            </a:extLst>
          </p:cNvPr>
          <p:cNvCxnSpPr>
            <a:cxnSpLocks/>
          </p:cNvCxnSpPr>
          <p:nvPr/>
        </p:nvCxnSpPr>
        <p:spPr>
          <a:xfrm>
            <a:off x="8702467" y="2951732"/>
            <a:ext cx="0" cy="3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C53FBF0-77CA-6DB7-44EE-356F4D09D312}"/>
              </a:ext>
            </a:extLst>
          </p:cNvPr>
          <p:cNvCxnSpPr>
            <a:cxnSpLocks/>
          </p:cNvCxnSpPr>
          <p:nvPr/>
        </p:nvCxnSpPr>
        <p:spPr>
          <a:xfrm>
            <a:off x="8386453" y="3271951"/>
            <a:ext cx="0" cy="3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6D9CBAD-2806-DCBA-1814-D38617F3D05D}"/>
              </a:ext>
            </a:extLst>
          </p:cNvPr>
          <p:cNvCxnSpPr>
            <a:cxnSpLocks/>
          </p:cNvCxnSpPr>
          <p:nvPr/>
        </p:nvCxnSpPr>
        <p:spPr>
          <a:xfrm flipV="1">
            <a:off x="8379342" y="3348887"/>
            <a:ext cx="320219" cy="320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3E4EA83-B1D8-AEDB-39F8-C8AF25D8D314}"/>
              </a:ext>
            </a:extLst>
          </p:cNvPr>
          <p:cNvCxnSpPr>
            <a:cxnSpLocks/>
          </p:cNvCxnSpPr>
          <p:nvPr/>
        </p:nvCxnSpPr>
        <p:spPr>
          <a:xfrm flipH="1">
            <a:off x="8169900" y="3662832"/>
            <a:ext cx="2165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761AC1D-5781-2998-EC6E-DC161CE6F243}"/>
              </a:ext>
            </a:extLst>
          </p:cNvPr>
          <p:cNvCxnSpPr>
            <a:cxnSpLocks/>
          </p:cNvCxnSpPr>
          <p:nvPr/>
        </p:nvCxnSpPr>
        <p:spPr>
          <a:xfrm>
            <a:off x="8170359" y="3268424"/>
            <a:ext cx="0" cy="3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C3DAA18-7353-67B9-ED74-4D5AA4DC51D1}"/>
              </a:ext>
            </a:extLst>
          </p:cNvPr>
          <p:cNvCxnSpPr>
            <a:cxnSpLocks/>
          </p:cNvCxnSpPr>
          <p:nvPr/>
        </p:nvCxnSpPr>
        <p:spPr>
          <a:xfrm flipV="1">
            <a:off x="5117005" y="2014516"/>
            <a:ext cx="1236660" cy="123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4F026F6-14F4-0AAE-00ED-1F3F9D47F1CF}"/>
              </a:ext>
            </a:extLst>
          </p:cNvPr>
          <p:cNvCxnSpPr>
            <a:cxnSpLocks/>
          </p:cNvCxnSpPr>
          <p:nvPr/>
        </p:nvCxnSpPr>
        <p:spPr>
          <a:xfrm flipH="1">
            <a:off x="4979821" y="3251176"/>
            <a:ext cx="137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857BD85-4D15-4706-DEBA-D2DCDA6C31EC}"/>
              </a:ext>
            </a:extLst>
          </p:cNvPr>
          <p:cNvCxnSpPr>
            <a:cxnSpLocks/>
          </p:cNvCxnSpPr>
          <p:nvPr/>
        </p:nvCxnSpPr>
        <p:spPr>
          <a:xfrm flipV="1">
            <a:off x="5577556" y="3104660"/>
            <a:ext cx="472537" cy="47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BE2D811-B821-0008-50E1-1D728F05DF15}"/>
              </a:ext>
            </a:extLst>
          </p:cNvPr>
          <p:cNvCxnSpPr>
            <a:cxnSpLocks/>
          </p:cNvCxnSpPr>
          <p:nvPr/>
        </p:nvCxnSpPr>
        <p:spPr>
          <a:xfrm>
            <a:off x="6050093" y="3104660"/>
            <a:ext cx="0" cy="413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144D7F-2A73-05E1-C5E6-B3D5539664EE}"/>
              </a:ext>
            </a:extLst>
          </p:cNvPr>
          <p:cNvCxnSpPr>
            <a:cxnSpLocks/>
          </p:cNvCxnSpPr>
          <p:nvPr/>
        </p:nvCxnSpPr>
        <p:spPr>
          <a:xfrm flipV="1">
            <a:off x="5577556" y="3510604"/>
            <a:ext cx="472537" cy="47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2146D5F-0D6C-3187-1481-71AD2E5DC4D6}"/>
              </a:ext>
            </a:extLst>
          </p:cNvPr>
          <p:cNvCxnSpPr>
            <a:cxnSpLocks/>
          </p:cNvCxnSpPr>
          <p:nvPr/>
        </p:nvCxnSpPr>
        <p:spPr>
          <a:xfrm>
            <a:off x="5584142" y="3577197"/>
            <a:ext cx="0" cy="405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FCA757A-6478-3AC3-EBAA-FEAE5280A6D7}"/>
              </a:ext>
            </a:extLst>
          </p:cNvPr>
          <p:cNvCxnSpPr>
            <a:cxnSpLocks/>
          </p:cNvCxnSpPr>
          <p:nvPr/>
        </p:nvCxnSpPr>
        <p:spPr>
          <a:xfrm flipH="1">
            <a:off x="5462661" y="3577197"/>
            <a:ext cx="121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275900B-0B9F-E890-8E30-A6E4483FDAF7}"/>
              </a:ext>
            </a:extLst>
          </p:cNvPr>
          <p:cNvCxnSpPr>
            <a:cxnSpLocks/>
          </p:cNvCxnSpPr>
          <p:nvPr/>
        </p:nvCxnSpPr>
        <p:spPr>
          <a:xfrm flipV="1">
            <a:off x="5460137" y="3104659"/>
            <a:ext cx="472537" cy="47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50B4FF-7FE0-EB59-5EFF-9FA4836D28D1}"/>
              </a:ext>
            </a:extLst>
          </p:cNvPr>
          <p:cNvCxnSpPr>
            <a:cxnSpLocks/>
          </p:cNvCxnSpPr>
          <p:nvPr/>
        </p:nvCxnSpPr>
        <p:spPr>
          <a:xfrm flipH="1">
            <a:off x="5927798" y="3107040"/>
            <a:ext cx="121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72A6406-6475-AFFD-BD3B-2EB5FF84ADD8}"/>
              </a:ext>
            </a:extLst>
          </p:cNvPr>
          <p:cNvCxnSpPr>
            <a:cxnSpLocks/>
          </p:cNvCxnSpPr>
          <p:nvPr/>
        </p:nvCxnSpPr>
        <p:spPr>
          <a:xfrm>
            <a:off x="5464757" y="3569277"/>
            <a:ext cx="0" cy="413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8FA29D9-CC10-417E-A5B8-84BC7F52053B}"/>
              </a:ext>
            </a:extLst>
          </p:cNvPr>
          <p:cNvCxnSpPr>
            <a:cxnSpLocks/>
          </p:cNvCxnSpPr>
          <p:nvPr/>
        </p:nvCxnSpPr>
        <p:spPr>
          <a:xfrm flipH="1">
            <a:off x="5462661" y="3983917"/>
            <a:ext cx="121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722899B-C57D-DD7E-8169-FCCECE5BCE9B}"/>
              </a:ext>
            </a:extLst>
          </p:cNvPr>
          <p:cNvCxnSpPr>
            <a:cxnSpLocks/>
          </p:cNvCxnSpPr>
          <p:nvPr/>
        </p:nvCxnSpPr>
        <p:spPr>
          <a:xfrm flipH="1">
            <a:off x="6216482" y="2017667"/>
            <a:ext cx="137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FE4BBB8-D987-6988-AFC1-8BFB8E9E3DC8}"/>
              </a:ext>
            </a:extLst>
          </p:cNvPr>
          <p:cNvCxnSpPr>
            <a:cxnSpLocks/>
          </p:cNvCxnSpPr>
          <p:nvPr/>
        </p:nvCxnSpPr>
        <p:spPr>
          <a:xfrm flipV="1">
            <a:off x="4985269" y="2014128"/>
            <a:ext cx="1236660" cy="123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BC12412-880E-4EE2-AA75-6CDDF760BE51}"/>
              </a:ext>
            </a:extLst>
          </p:cNvPr>
          <p:cNvCxnSpPr>
            <a:cxnSpLocks/>
          </p:cNvCxnSpPr>
          <p:nvPr/>
        </p:nvCxnSpPr>
        <p:spPr>
          <a:xfrm>
            <a:off x="6353665" y="2025049"/>
            <a:ext cx="0" cy="1898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E8F829-DDA2-122C-47ED-3CB0EFB85A0B}"/>
              </a:ext>
            </a:extLst>
          </p:cNvPr>
          <p:cNvCxnSpPr>
            <a:cxnSpLocks/>
          </p:cNvCxnSpPr>
          <p:nvPr/>
        </p:nvCxnSpPr>
        <p:spPr>
          <a:xfrm flipV="1">
            <a:off x="5118477" y="3912291"/>
            <a:ext cx="1236660" cy="1236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0784DC4-862E-5A40-B8D7-3117BD19F522}"/>
              </a:ext>
            </a:extLst>
          </p:cNvPr>
          <p:cNvCxnSpPr>
            <a:cxnSpLocks/>
          </p:cNvCxnSpPr>
          <p:nvPr/>
        </p:nvCxnSpPr>
        <p:spPr>
          <a:xfrm>
            <a:off x="5121884" y="3250024"/>
            <a:ext cx="0" cy="1898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D3A8F5D-524A-B6AD-5A22-A1F006EC1592}"/>
              </a:ext>
            </a:extLst>
          </p:cNvPr>
          <p:cNvCxnSpPr>
            <a:cxnSpLocks/>
          </p:cNvCxnSpPr>
          <p:nvPr/>
        </p:nvCxnSpPr>
        <p:spPr>
          <a:xfrm>
            <a:off x="4988807" y="3250024"/>
            <a:ext cx="0" cy="1898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8C03797-9905-B020-ADFE-07194AE37130}"/>
              </a:ext>
            </a:extLst>
          </p:cNvPr>
          <p:cNvCxnSpPr>
            <a:cxnSpLocks/>
          </p:cNvCxnSpPr>
          <p:nvPr/>
        </p:nvCxnSpPr>
        <p:spPr>
          <a:xfrm flipH="1">
            <a:off x="4979821" y="5147339"/>
            <a:ext cx="137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3B6F40A-AA4C-9CA8-CB1F-780F7755B302}"/>
              </a:ext>
            </a:extLst>
          </p:cNvPr>
          <p:cNvCxnSpPr>
            <a:cxnSpLocks/>
          </p:cNvCxnSpPr>
          <p:nvPr/>
        </p:nvCxnSpPr>
        <p:spPr>
          <a:xfrm flipV="1">
            <a:off x="7988463" y="2350045"/>
            <a:ext cx="2212429" cy="2212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6B8A1E4-A335-D2CD-09D7-D839810E40D3}"/>
              </a:ext>
            </a:extLst>
          </p:cNvPr>
          <p:cNvCxnSpPr>
            <a:cxnSpLocks/>
          </p:cNvCxnSpPr>
          <p:nvPr/>
        </p:nvCxnSpPr>
        <p:spPr>
          <a:xfrm flipV="1">
            <a:off x="9068938" y="2772233"/>
            <a:ext cx="1365987" cy="1365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7272ED2-502B-A5F3-23BA-2CA85AC81906}"/>
              </a:ext>
            </a:extLst>
          </p:cNvPr>
          <p:cNvCxnSpPr>
            <a:cxnSpLocks/>
          </p:cNvCxnSpPr>
          <p:nvPr/>
        </p:nvCxnSpPr>
        <p:spPr>
          <a:xfrm flipH="1">
            <a:off x="10198511" y="2354881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13D6CDF-4DA1-C662-5364-BFF8BA397414}"/>
              </a:ext>
            </a:extLst>
          </p:cNvPr>
          <p:cNvCxnSpPr>
            <a:cxnSpLocks/>
          </p:cNvCxnSpPr>
          <p:nvPr/>
        </p:nvCxnSpPr>
        <p:spPr>
          <a:xfrm flipV="1">
            <a:off x="8238590" y="2352426"/>
            <a:ext cx="2212429" cy="2212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7654911-83CD-1301-5312-3CE7C06F493A}"/>
              </a:ext>
            </a:extLst>
          </p:cNvPr>
          <p:cNvCxnSpPr>
            <a:cxnSpLocks/>
          </p:cNvCxnSpPr>
          <p:nvPr/>
        </p:nvCxnSpPr>
        <p:spPr>
          <a:xfrm flipH="1">
            <a:off x="7995852" y="4562474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B72BFE8-D128-BBE7-3ED8-54F606BBB736}"/>
              </a:ext>
            </a:extLst>
          </p:cNvPr>
          <p:cNvCxnSpPr>
            <a:cxnSpLocks/>
          </p:cNvCxnSpPr>
          <p:nvPr/>
        </p:nvCxnSpPr>
        <p:spPr>
          <a:xfrm flipH="1">
            <a:off x="10434925" y="2772233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FE7EEF5-06C2-B127-644E-F0CDF60DE76E}"/>
              </a:ext>
            </a:extLst>
          </p:cNvPr>
          <p:cNvCxnSpPr>
            <a:cxnSpLocks/>
          </p:cNvCxnSpPr>
          <p:nvPr/>
        </p:nvCxnSpPr>
        <p:spPr>
          <a:xfrm flipV="1">
            <a:off x="9325266" y="2772233"/>
            <a:ext cx="1365987" cy="1365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379F45E-1197-1F5E-0E52-91B9A541FFFA}"/>
              </a:ext>
            </a:extLst>
          </p:cNvPr>
          <p:cNvCxnSpPr>
            <a:cxnSpLocks/>
          </p:cNvCxnSpPr>
          <p:nvPr/>
        </p:nvCxnSpPr>
        <p:spPr>
          <a:xfrm flipH="1">
            <a:off x="9072854" y="4136297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33864B7-4012-C334-DF17-DB9AF40922EB}"/>
              </a:ext>
            </a:extLst>
          </p:cNvPr>
          <p:cNvCxnSpPr/>
          <p:nvPr/>
        </p:nvCxnSpPr>
        <p:spPr>
          <a:xfrm>
            <a:off x="6049279" y="3111841"/>
            <a:ext cx="617006" cy="45743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05B0048-B17D-0399-703A-8C31A0745502}"/>
              </a:ext>
            </a:extLst>
          </p:cNvPr>
          <p:cNvCxnSpPr/>
          <p:nvPr/>
        </p:nvCxnSpPr>
        <p:spPr>
          <a:xfrm flipV="1">
            <a:off x="5584142" y="3569277"/>
            <a:ext cx="1082143" cy="79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24C8C3B-0F24-0A0B-ABBF-3A8D8AFA1633}"/>
              </a:ext>
            </a:extLst>
          </p:cNvPr>
          <p:cNvCxnSpPr/>
          <p:nvPr/>
        </p:nvCxnSpPr>
        <p:spPr>
          <a:xfrm flipV="1">
            <a:off x="5584142" y="3569277"/>
            <a:ext cx="1082143" cy="4138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18E03F1-49A4-B57D-8C56-0183F4DC0F1F}"/>
              </a:ext>
            </a:extLst>
          </p:cNvPr>
          <p:cNvCxnSpPr/>
          <p:nvPr/>
        </p:nvCxnSpPr>
        <p:spPr>
          <a:xfrm>
            <a:off x="6049279" y="3518524"/>
            <a:ext cx="617006" cy="5075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086C938-7B26-5A20-0240-F98A79578845}"/>
              </a:ext>
            </a:extLst>
          </p:cNvPr>
          <p:cNvCxnSpPr/>
          <p:nvPr/>
        </p:nvCxnSpPr>
        <p:spPr>
          <a:xfrm>
            <a:off x="7411191" y="2902476"/>
            <a:ext cx="734095" cy="20218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1436F31-FB8D-01B1-D982-08EB592756E7}"/>
              </a:ext>
            </a:extLst>
          </p:cNvPr>
          <p:cNvCxnSpPr/>
          <p:nvPr/>
        </p:nvCxnSpPr>
        <p:spPr>
          <a:xfrm flipV="1">
            <a:off x="6953450" y="3111841"/>
            <a:ext cx="1191836" cy="2618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51CEF93-F6A4-7CC5-D472-6C2E2C2A2100}"/>
              </a:ext>
            </a:extLst>
          </p:cNvPr>
          <p:cNvCxnSpPr/>
          <p:nvPr/>
        </p:nvCxnSpPr>
        <p:spPr>
          <a:xfrm flipV="1">
            <a:off x="6955295" y="3109409"/>
            <a:ext cx="1189991" cy="6668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5DDB33B-601D-8869-F5CE-4DCB3A7A37F0}"/>
              </a:ext>
            </a:extLst>
          </p:cNvPr>
          <p:cNvCxnSpPr>
            <a:cxnSpLocks/>
          </p:cNvCxnSpPr>
          <p:nvPr/>
        </p:nvCxnSpPr>
        <p:spPr>
          <a:xfrm flipV="1">
            <a:off x="7409660" y="3114222"/>
            <a:ext cx="738532" cy="19737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85C0ACD-751A-9407-E5CB-E12F4471470D}"/>
              </a:ext>
            </a:extLst>
          </p:cNvPr>
          <p:cNvCxnSpPr/>
          <p:nvPr/>
        </p:nvCxnSpPr>
        <p:spPr>
          <a:xfrm flipV="1">
            <a:off x="8539451" y="2493645"/>
            <a:ext cx="1659060" cy="7491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B138FDA-ED47-E782-6BF2-F7B184CDE5FF}"/>
              </a:ext>
            </a:extLst>
          </p:cNvPr>
          <p:cNvCxnSpPr/>
          <p:nvPr/>
        </p:nvCxnSpPr>
        <p:spPr>
          <a:xfrm flipV="1">
            <a:off x="8539451" y="2729612"/>
            <a:ext cx="1421976" cy="5423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E9C6626-A574-B657-16BE-9BC27F9E401E}"/>
              </a:ext>
            </a:extLst>
          </p:cNvPr>
          <p:cNvCxnSpPr>
            <a:cxnSpLocks/>
          </p:cNvCxnSpPr>
          <p:nvPr/>
        </p:nvCxnSpPr>
        <p:spPr>
          <a:xfrm flipV="1">
            <a:off x="8536697" y="2936689"/>
            <a:ext cx="1262325" cy="37490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F32B9CB-9EC9-0E1E-87E6-0BCF0D2BD5F6}"/>
              </a:ext>
            </a:extLst>
          </p:cNvPr>
          <p:cNvCxnSpPr>
            <a:cxnSpLocks/>
          </p:cNvCxnSpPr>
          <p:nvPr/>
        </p:nvCxnSpPr>
        <p:spPr>
          <a:xfrm flipV="1">
            <a:off x="8579380" y="3111841"/>
            <a:ext cx="1013293" cy="2038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0D37393-2409-B64F-585E-C237563D48CA}"/>
              </a:ext>
            </a:extLst>
          </p:cNvPr>
          <p:cNvCxnSpPr>
            <a:cxnSpLocks/>
          </p:cNvCxnSpPr>
          <p:nvPr/>
        </p:nvCxnSpPr>
        <p:spPr>
          <a:xfrm flipV="1">
            <a:off x="8539451" y="3258382"/>
            <a:ext cx="889869" cy="532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891737F-BDC9-D998-2C1E-5A0AD9CD083A}"/>
              </a:ext>
            </a:extLst>
          </p:cNvPr>
          <p:cNvCxnSpPr>
            <a:cxnSpLocks/>
          </p:cNvCxnSpPr>
          <p:nvPr/>
        </p:nvCxnSpPr>
        <p:spPr>
          <a:xfrm>
            <a:off x="8542357" y="3338079"/>
            <a:ext cx="753101" cy="571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EE6F9B8-4B34-CC5E-BCCD-4EBADFD3017C}"/>
              </a:ext>
            </a:extLst>
          </p:cNvPr>
          <p:cNvCxnSpPr>
            <a:cxnSpLocks/>
          </p:cNvCxnSpPr>
          <p:nvPr/>
        </p:nvCxnSpPr>
        <p:spPr>
          <a:xfrm>
            <a:off x="8549738" y="3336157"/>
            <a:ext cx="554947" cy="2143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9D520C7-4D65-6AB8-C410-B2D84178471E}"/>
              </a:ext>
            </a:extLst>
          </p:cNvPr>
          <p:cNvCxnSpPr>
            <a:cxnSpLocks/>
          </p:cNvCxnSpPr>
          <p:nvPr/>
        </p:nvCxnSpPr>
        <p:spPr>
          <a:xfrm>
            <a:off x="8549738" y="3324214"/>
            <a:ext cx="463460" cy="33126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0FDCAEB-4FAF-C657-B743-718EC2CA1622}"/>
              </a:ext>
            </a:extLst>
          </p:cNvPr>
          <p:cNvCxnSpPr>
            <a:cxnSpLocks/>
          </p:cNvCxnSpPr>
          <p:nvPr/>
        </p:nvCxnSpPr>
        <p:spPr>
          <a:xfrm>
            <a:off x="8527205" y="3323326"/>
            <a:ext cx="371280" cy="4568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3D30599-0723-CC67-0AD7-BB1D62D75A72}"/>
              </a:ext>
            </a:extLst>
          </p:cNvPr>
          <p:cNvCxnSpPr>
            <a:cxnSpLocks/>
          </p:cNvCxnSpPr>
          <p:nvPr/>
        </p:nvCxnSpPr>
        <p:spPr>
          <a:xfrm>
            <a:off x="8508896" y="3313973"/>
            <a:ext cx="259855" cy="598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5806BBE-E016-D295-D3EA-D99412E6B280}"/>
              </a:ext>
            </a:extLst>
          </p:cNvPr>
          <p:cNvCxnSpPr>
            <a:cxnSpLocks/>
          </p:cNvCxnSpPr>
          <p:nvPr/>
        </p:nvCxnSpPr>
        <p:spPr>
          <a:xfrm>
            <a:off x="8516007" y="3332889"/>
            <a:ext cx="126774" cy="72002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176B65C-5FC3-739E-20A8-A1C9099BF5DB}"/>
              </a:ext>
            </a:extLst>
          </p:cNvPr>
          <p:cNvCxnSpPr>
            <a:cxnSpLocks/>
          </p:cNvCxnSpPr>
          <p:nvPr/>
        </p:nvCxnSpPr>
        <p:spPr>
          <a:xfrm flipH="1">
            <a:off x="8499913" y="3327189"/>
            <a:ext cx="2290" cy="8410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882A9EAA-0401-8D14-90A1-DFB02E13659D}"/>
              </a:ext>
            </a:extLst>
          </p:cNvPr>
          <p:cNvCxnSpPr>
            <a:cxnSpLocks/>
          </p:cNvCxnSpPr>
          <p:nvPr/>
        </p:nvCxnSpPr>
        <p:spPr>
          <a:xfrm flipH="1">
            <a:off x="8373943" y="3329583"/>
            <a:ext cx="97522" cy="9573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6C347350-0840-E4B4-604A-56018924E02B}"/>
              </a:ext>
            </a:extLst>
          </p:cNvPr>
          <p:cNvCxnSpPr>
            <a:cxnSpLocks/>
          </p:cNvCxnSpPr>
          <p:nvPr/>
        </p:nvCxnSpPr>
        <p:spPr>
          <a:xfrm flipH="1">
            <a:off x="8218598" y="3366631"/>
            <a:ext cx="209355" cy="1073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6631D4F-D4D0-C68B-4381-5CEC90A0EAE0}"/>
              </a:ext>
            </a:extLst>
          </p:cNvPr>
          <p:cNvCxnSpPr/>
          <p:nvPr/>
        </p:nvCxnSpPr>
        <p:spPr>
          <a:xfrm>
            <a:off x="10198511" y="2493645"/>
            <a:ext cx="236414" cy="48086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3A3D9A7-4262-AA64-24F1-6DB7D42CFE07}"/>
              </a:ext>
            </a:extLst>
          </p:cNvPr>
          <p:cNvCxnSpPr>
            <a:cxnSpLocks/>
          </p:cNvCxnSpPr>
          <p:nvPr/>
        </p:nvCxnSpPr>
        <p:spPr>
          <a:xfrm>
            <a:off x="10197509" y="2493644"/>
            <a:ext cx="135304" cy="54563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8C0F5DA-35FD-E344-B160-96A9F041F825}"/>
              </a:ext>
            </a:extLst>
          </p:cNvPr>
          <p:cNvCxnSpPr>
            <a:cxnSpLocks/>
          </p:cNvCxnSpPr>
          <p:nvPr/>
        </p:nvCxnSpPr>
        <p:spPr>
          <a:xfrm>
            <a:off x="10199513" y="2493643"/>
            <a:ext cx="57119" cy="5965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8BB376EC-69E9-08D4-8D8B-593D869679A6}"/>
              </a:ext>
            </a:extLst>
          </p:cNvPr>
          <p:cNvCxnSpPr>
            <a:cxnSpLocks/>
          </p:cNvCxnSpPr>
          <p:nvPr/>
        </p:nvCxnSpPr>
        <p:spPr>
          <a:xfrm flipH="1">
            <a:off x="10182417" y="2491262"/>
            <a:ext cx="12274" cy="67298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3F8F420-D121-903B-D4EB-3D0E54A4A95E}"/>
              </a:ext>
            </a:extLst>
          </p:cNvPr>
          <p:cNvCxnSpPr>
            <a:cxnSpLocks/>
          </p:cNvCxnSpPr>
          <p:nvPr/>
        </p:nvCxnSpPr>
        <p:spPr>
          <a:xfrm flipH="1">
            <a:off x="10114156" y="2496101"/>
            <a:ext cx="80535" cy="74668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F9F11747-81EB-213F-1C95-01DEE6678A49}"/>
              </a:ext>
            </a:extLst>
          </p:cNvPr>
          <p:cNvCxnSpPr>
            <a:cxnSpLocks/>
          </p:cNvCxnSpPr>
          <p:nvPr/>
        </p:nvCxnSpPr>
        <p:spPr>
          <a:xfrm flipH="1">
            <a:off x="10030080" y="2496100"/>
            <a:ext cx="158474" cy="81232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D01015-D69F-4E81-812C-675D6C7A298F}"/>
              </a:ext>
            </a:extLst>
          </p:cNvPr>
          <p:cNvCxnSpPr>
            <a:cxnSpLocks/>
          </p:cNvCxnSpPr>
          <p:nvPr/>
        </p:nvCxnSpPr>
        <p:spPr>
          <a:xfrm flipH="1">
            <a:off x="9935939" y="2496099"/>
            <a:ext cx="252615" cy="91294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BDD343B9-A400-DE6C-B6B7-BFAC9ECF5C4A}"/>
              </a:ext>
            </a:extLst>
          </p:cNvPr>
          <p:cNvCxnSpPr>
            <a:cxnSpLocks/>
          </p:cNvCxnSpPr>
          <p:nvPr/>
        </p:nvCxnSpPr>
        <p:spPr>
          <a:xfrm flipH="1">
            <a:off x="9841289" y="2488869"/>
            <a:ext cx="356220" cy="99059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8A2F3C5-F8B3-4A9D-0369-53B848FE316D}"/>
              </a:ext>
            </a:extLst>
          </p:cNvPr>
          <p:cNvCxnSpPr>
            <a:cxnSpLocks/>
          </p:cNvCxnSpPr>
          <p:nvPr/>
        </p:nvCxnSpPr>
        <p:spPr>
          <a:xfrm flipH="1">
            <a:off x="9767935" y="2486488"/>
            <a:ext cx="419967" cy="10827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6AA301AB-5A51-3926-39DA-9DD9EBDB1D95}"/>
              </a:ext>
            </a:extLst>
          </p:cNvPr>
          <p:cNvCxnSpPr>
            <a:cxnSpLocks/>
          </p:cNvCxnSpPr>
          <p:nvPr/>
        </p:nvCxnSpPr>
        <p:spPr>
          <a:xfrm flipH="1">
            <a:off x="9663157" y="2486487"/>
            <a:ext cx="534352" cy="11637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8B58C25-95CE-BCDE-5930-4FB79D27A004}"/>
              </a:ext>
            </a:extLst>
          </p:cNvPr>
          <p:cNvCxnSpPr>
            <a:cxnSpLocks/>
          </p:cNvCxnSpPr>
          <p:nvPr/>
        </p:nvCxnSpPr>
        <p:spPr>
          <a:xfrm flipH="1">
            <a:off x="9579359" y="2486136"/>
            <a:ext cx="612083" cy="12590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972DA55-3310-42FC-661B-C615F15625EC}"/>
              </a:ext>
            </a:extLst>
          </p:cNvPr>
          <p:cNvCxnSpPr>
            <a:cxnSpLocks/>
          </p:cNvCxnSpPr>
          <p:nvPr/>
        </p:nvCxnSpPr>
        <p:spPr>
          <a:xfrm flipH="1">
            <a:off x="9335387" y="2499190"/>
            <a:ext cx="853167" cy="14986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AD26989-05D1-7D3B-476F-C0969DA474BB}"/>
              </a:ext>
            </a:extLst>
          </p:cNvPr>
          <p:cNvCxnSpPr>
            <a:cxnSpLocks/>
          </p:cNvCxnSpPr>
          <p:nvPr/>
        </p:nvCxnSpPr>
        <p:spPr>
          <a:xfrm>
            <a:off x="9961427" y="2729612"/>
            <a:ext cx="471099" cy="2431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AF36C32-00D0-3EB4-84F9-F38C18F48D5C}"/>
              </a:ext>
            </a:extLst>
          </p:cNvPr>
          <p:cNvCxnSpPr>
            <a:cxnSpLocks/>
          </p:cNvCxnSpPr>
          <p:nvPr/>
        </p:nvCxnSpPr>
        <p:spPr>
          <a:xfrm>
            <a:off x="9795137" y="2940697"/>
            <a:ext cx="528842" cy="842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8FA2F0D2-95F5-C79B-027D-B426453A1D91}"/>
              </a:ext>
            </a:extLst>
          </p:cNvPr>
          <p:cNvCxnSpPr>
            <a:cxnSpLocks/>
          </p:cNvCxnSpPr>
          <p:nvPr/>
        </p:nvCxnSpPr>
        <p:spPr>
          <a:xfrm flipV="1">
            <a:off x="9589942" y="3086592"/>
            <a:ext cx="671314" cy="2467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87AD73A-8CDA-71C8-23B3-D615798AE695}"/>
              </a:ext>
            </a:extLst>
          </p:cNvPr>
          <p:cNvCxnSpPr>
            <a:cxnSpLocks/>
          </p:cNvCxnSpPr>
          <p:nvPr/>
        </p:nvCxnSpPr>
        <p:spPr>
          <a:xfrm flipV="1">
            <a:off x="9423393" y="3084983"/>
            <a:ext cx="830858" cy="1704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CC0F4A82-921F-B064-93C0-981C26E7FF48}"/>
              </a:ext>
            </a:extLst>
          </p:cNvPr>
          <p:cNvCxnSpPr>
            <a:cxnSpLocks/>
          </p:cNvCxnSpPr>
          <p:nvPr/>
        </p:nvCxnSpPr>
        <p:spPr>
          <a:xfrm flipV="1">
            <a:off x="9289892" y="3161383"/>
            <a:ext cx="892116" cy="2341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83EB404-7FB2-F204-AEF7-FCB12E00D39E}"/>
              </a:ext>
            </a:extLst>
          </p:cNvPr>
          <p:cNvCxnSpPr>
            <a:cxnSpLocks/>
          </p:cNvCxnSpPr>
          <p:nvPr/>
        </p:nvCxnSpPr>
        <p:spPr>
          <a:xfrm flipV="1">
            <a:off x="9103805" y="3244394"/>
            <a:ext cx="1010351" cy="3044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6F7305FD-7701-8761-9B52-BF3AF7BE78C9}"/>
              </a:ext>
            </a:extLst>
          </p:cNvPr>
          <p:cNvCxnSpPr>
            <a:cxnSpLocks/>
          </p:cNvCxnSpPr>
          <p:nvPr/>
        </p:nvCxnSpPr>
        <p:spPr>
          <a:xfrm flipV="1">
            <a:off x="9003263" y="3402031"/>
            <a:ext cx="934749" cy="2482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34B1B0B-3806-3F60-FCB1-BF7E78CA3D51}"/>
              </a:ext>
            </a:extLst>
          </p:cNvPr>
          <p:cNvCxnSpPr>
            <a:cxnSpLocks/>
          </p:cNvCxnSpPr>
          <p:nvPr/>
        </p:nvCxnSpPr>
        <p:spPr>
          <a:xfrm flipV="1">
            <a:off x="8887437" y="3473207"/>
            <a:ext cx="964240" cy="30379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D5CE2E2-82F3-6652-0FED-C118BE279699}"/>
              </a:ext>
            </a:extLst>
          </p:cNvPr>
          <p:cNvCxnSpPr>
            <a:cxnSpLocks/>
          </p:cNvCxnSpPr>
          <p:nvPr/>
        </p:nvCxnSpPr>
        <p:spPr>
          <a:xfrm flipV="1">
            <a:off x="8757566" y="3652201"/>
            <a:ext cx="917271" cy="25948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EF16754-306E-1F48-EC98-8AC4DC22097D}"/>
              </a:ext>
            </a:extLst>
          </p:cNvPr>
          <p:cNvCxnSpPr>
            <a:cxnSpLocks/>
          </p:cNvCxnSpPr>
          <p:nvPr/>
        </p:nvCxnSpPr>
        <p:spPr>
          <a:xfrm flipV="1">
            <a:off x="8642718" y="3746872"/>
            <a:ext cx="936641" cy="30440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D0908A1D-C714-6E25-059D-BC7AE166CD10}"/>
              </a:ext>
            </a:extLst>
          </p:cNvPr>
          <p:cNvCxnSpPr>
            <a:cxnSpLocks/>
          </p:cNvCxnSpPr>
          <p:nvPr/>
        </p:nvCxnSpPr>
        <p:spPr>
          <a:xfrm flipV="1">
            <a:off x="8507439" y="3989823"/>
            <a:ext cx="835107" cy="1752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78131934-F268-7C70-C72C-7030F6E44C25}"/>
              </a:ext>
            </a:extLst>
          </p:cNvPr>
          <p:cNvCxnSpPr>
            <a:cxnSpLocks/>
          </p:cNvCxnSpPr>
          <p:nvPr/>
        </p:nvCxnSpPr>
        <p:spPr>
          <a:xfrm flipV="1">
            <a:off x="8218598" y="3752931"/>
            <a:ext cx="1360761" cy="678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B8F3DE9A-AE0C-E7D7-DDC7-DE06216B04A6}"/>
              </a:ext>
            </a:extLst>
          </p:cNvPr>
          <p:cNvCxnSpPr>
            <a:cxnSpLocks/>
          </p:cNvCxnSpPr>
          <p:nvPr/>
        </p:nvCxnSpPr>
        <p:spPr>
          <a:xfrm flipV="1">
            <a:off x="8232523" y="3571187"/>
            <a:ext cx="1535412" cy="85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8BE141DB-93E2-709A-D41F-52B27A60A153}"/>
              </a:ext>
            </a:extLst>
          </p:cNvPr>
          <p:cNvCxnSpPr>
            <a:cxnSpLocks/>
          </p:cNvCxnSpPr>
          <p:nvPr/>
        </p:nvCxnSpPr>
        <p:spPr>
          <a:xfrm flipV="1">
            <a:off x="8220860" y="3398429"/>
            <a:ext cx="1717152" cy="1033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6FEE025-8D12-E2AA-EE60-54F4205C3B15}"/>
              </a:ext>
            </a:extLst>
          </p:cNvPr>
          <p:cNvCxnSpPr>
            <a:cxnSpLocks/>
          </p:cNvCxnSpPr>
          <p:nvPr/>
        </p:nvCxnSpPr>
        <p:spPr>
          <a:xfrm flipV="1">
            <a:off x="8382248" y="3315405"/>
            <a:ext cx="1643549" cy="9689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A341BCC-55EA-5448-53C8-61B1224E81F0}"/>
              </a:ext>
            </a:extLst>
          </p:cNvPr>
          <p:cNvCxnSpPr>
            <a:cxnSpLocks/>
          </p:cNvCxnSpPr>
          <p:nvPr/>
        </p:nvCxnSpPr>
        <p:spPr>
          <a:xfrm flipV="1">
            <a:off x="8502829" y="3242392"/>
            <a:ext cx="1611327" cy="9190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6B79841-5AE3-2600-F96B-B5C370F6AD1C}"/>
              </a:ext>
            </a:extLst>
          </p:cNvPr>
          <p:cNvCxnSpPr>
            <a:cxnSpLocks/>
          </p:cNvCxnSpPr>
          <p:nvPr/>
        </p:nvCxnSpPr>
        <p:spPr>
          <a:xfrm flipV="1">
            <a:off x="8648534" y="3161382"/>
            <a:ext cx="1531297" cy="87753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6542BB3-6158-CBD5-8C1E-8DAD56BD28E8}"/>
              </a:ext>
            </a:extLst>
          </p:cNvPr>
          <p:cNvCxnSpPr>
            <a:cxnSpLocks/>
          </p:cNvCxnSpPr>
          <p:nvPr/>
        </p:nvCxnSpPr>
        <p:spPr>
          <a:xfrm flipV="1">
            <a:off x="8898485" y="3026582"/>
            <a:ext cx="1425494" cy="73924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25DDD30A-3BEB-2EC8-661D-5D9786C766A0}"/>
              </a:ext>
            </a:extLst>
          </p:cNvPr>
          <p:cNvCxnSpPr>
            <a:cxnSpLocks/>
          </p:cNvCxnSpPr>
          <p:nvPr/>
        </p:nvCxnSpPr>
        <p:spPr>
          <a:xfrm flipV="1">
            <a:off x="9094677" y="3167698"/>
            <a:ext cx="1085154" cy="3762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Left Brace 319">
            <a:extLst>
              <a:ext uri="{FF2B5EF4-FFF2-40B4-BE49-F238E27FC236}">
                <a16:creationId xmlns:a16="http://schemas.microsoft.com/office/drawing/2014/main" id="{B1FC9AEF-E26F-564E-01AB-70FFC93AA4AC}"/>
              </a:ext>
            </a:extLst>
          </p:cNvPr>
          <p:cNvSpPr/>
          <p:nvPr/>
        </p:nvSpPr>
        <p:spPr>
          <a:xfrm rot="16200000">
            <a:off x="6257409" y="3928170"/>
            <a:ext cx="464401" cy="33285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47B2499B-AA35-7DC1-81DA-80910BE33F3F}"/>
              </a:ext>
            </a:extLst>
          </p:cNvPr>
          <p:cNvSpPr/>
          <p:nvPr/>
        </p:nvSpPr>
        <p:spPr>
          <a:xfrm rot="16200000">
            <a:off x="9205160" y="4342486"/>
            <a:ext cx="464401" cy="24999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2658BE0-D5D1-DAAD-7464-BFFDEFC396E7}"/>
              </a:ext>
            </a:extLst>
          </p:cNvPr>
          <p:cNvSpPr txBox="1"/>
          <p:nvPr/>
        </p:nvSpPr>
        <p:spPr>
          <a:xfrm>
            <a:off x="5388266" y="5735014"/>
            <a:ext cx="2211374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/>
              <a:t>3 Convolutional Layers</a:t>
            </a:r>
            <a:endParaRPr lang="en-US" sz="16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C360B8B-C304-FC1E-48B5-CEDB70180539}"/>
              </a:ext>
            </a:extLst>
          </p:cNvPr>
          <p:cNvSpPr txBox="1"/>
          <p:nvPr/>
        </p:nvSpPr>
        <p:spPr>
          <a:xfrm>
            <a:off x="8313164" y="5735014"/>
            <a:ext cx="2211374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/>
              <a:t>2 Dense Layers</a:t>
            </a:r>
            <a:endParaRPr lang="en-US" sz="1600" dirty="0"/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0B5FADE-78A1-5715-EBA9-C16A7F60DA50}"/>
              </a:ext>
            </a:extLst>
          </p:cNvPr>
          <p:cNvCxnSpPr>
            <a:cxnSpLocks/>
          </p:cNvCxnSpPr>
          <p:nvPr/>
        </p:nvCxnSpPr>
        <p:spPr>
          <a:xfrm>
            <a:off x="10261256" y="3114222"/>
            <a:ext cx="596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415E365-726A-E6D4-DA27-67B48B29B365}"/>
              </a:ext>
            </a:extLst>
          </p:cNvPr>
          <p:cNvCxnSpPr>
            <a:cxnSpLocks/>
          </p:cNvCxnSpPr>
          <p:nvPr/>
        </p:nvCxnSpPr>
        <p:spPr>
          <a:xfrm>
            <a:off x="9468760" y="3896828"/>
            <a:ext cx="596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Oval 327">
            <a:extLst>
              <a:ext uri="{FF2B5EF4-FFF2-40B4-BE49-F238E27FC236}">
                <a16:creationId xmlns:a16="http://schemas.microsoft.com/office/drawing/2014/main" id="{3B9A19EE-B3E3-8B7A-ED62-75EE992BA257}"/>
              </a:ext>
            </a:extLst>
          </p:cNvPr>
          <p:cNvSpPr/>
          <p:nvPr/>
        </p:nvSpPr>
        <p:spPr>
          <a:xfrm>
            <a:off x="10857285" y="2787061"/>
            <a:ext cx="721738" cy="62747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4356DFA9-A70A-ECF6-D975-992BA9202D5B}"/>
              </a:ext>
            </a:extLst>
          </p:cNvPr>
          <p:cNvSpPr/>
          <p:nvPr/>
        </p:nvSpPr>
        <p:spPr>
          <a:xfrm>
            <a:off x="10068783" y="3593281"/>
            <a:ext cx="763109" cy="6507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F17D3667-8103-D0AE-3A2A-1EAC0FE297FC}"/>
              </a:ext>
            </a:extLst>
          </p:cNvPr>
          <p:cNvSpPr txBox="1"/>
          <p:nvPr/>
        </p:nvSpPr>
        <p:spPr>
          <a:xfrm>
            <a:off x="10901619" y="2979209"/>
            <a:ext cx="801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PT_500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4BBE82E-9BD7-D4A2-BFB4-DEFA420E69B7}"/>
              </a:ext>
            </a:extLst>
          </p:cNvPr>
          <p:cNvSpPr txBox="1"/>
          <p:nvPr/>
        </p:nvSpPr>
        <p:spPr>
          <a:xfrm>
            <a:off x="10093855" y="3758657"/>
            <a:ext cx="801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PT_4000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075DAB6C-BA74-5631-70AF-A2C9F9A16CA9}"/>
              </a:ext>
            </a:extLst>
          </p:cNvPr>
          <p:cNvSpPr txBox="1"/>
          <p:nvPr/>
        </p:nvSpPr>
        <p:spPr>
          <a:xfrm>
            <a:off x="4420147" y="2116846"/>
            <a:ext cx="1551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(171, 113, 40, 113, 1)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19005996-3B83-6D0A-1E50-EBA2A2316AEC}"/>
              </a:ext>
            </a:extLst>
          </p:cNvPr>
          <p:cNvSpPr txBox="1"/>
          <p:nvPr/>
        </p:nvSpPr>
        <p:spPr>
          <a:xfrm>
            <a:off x="5437302" y="2819511"/>
            <a:ext cx="999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64 x (3, 3, 3)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E5681FF8-0B71-C099-FC05-D765C9337317}"/>
              </a:ext>
            </a:extLst>
          </p:cNvPr>
          <p:cNvSpPr txBox="1"/>
          <p:nvPr/>
        </p:nvSpPr>
        <p:spPr>
          <a:xfrm>
            <a:off x="6662442" y="2061708"/>
            <a:ext cx="1570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(171, 55, 19, 55, 64)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FAF5B3BC-A10A-C98D-947C-6A899491AB92}"/>
              </a:ext>
            </a:extLst>
          </p:cNvPr>
          <p:cNvSpPr txBox="1"/>
          <p:nvPr/>
        </p:nvSpPr>
        <p:spPr>
          <a:xfrm>
            <a:off x="6685341" y="3771072"/>
            <a:ext cx="1076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128 x (3, 3, 3)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4CFD45D-E571-DB52-BEA3-842DC1FF0E55}"/>
              </a:ext>
            </a:extLst>
          </p:cNvPr>
          <p:cNvSpPr txBox="1"/>
          <p:nvPr/>
        </p:nvSpPr>
        <p:spPr>
          <a:xfrm>
            <a:off x="8151805" y="2267405"/>
            <a:ext cx="17498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(171, 26, 8, 26, 128)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5F0E28E-1C40-4FC0-8857-513973962EA1}"/>
              </a:ext>
            </a:extLst>
          </p:cNvPr>
          <p:cNvSpPr txBox="1"/>
          <p:nvPr/>
        </p:nvSpPr>
        <p:spPr>
          <a:xfrm>
            <a:off x="8476125" y="2685035"/>
            <a:ext cx="1076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256 x (3, 3, 3)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8A70843D-50CA-5D82-00A5-AE6621B7CD97}"/>
              </a:ext>
            </a:extLst>
          </p:cNvPr>
          <p:cNvSpPr txBox="1"/>
          <p:nvPr/>
        </p:nvSpPr>
        <p:spPr>
          <a:xfrm>
            <a:off x="9922205" y="2065358"/>
            <a:ext cx="1076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256 nodes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FB0019A-F94F-E40E-93EE-7F6DDD36C0D7}"/>
              </a:ext>
            </a:extLst>
          </p:cNvPr>
          <p:cNvSpPr txBox="1"/>
          <p:nvPr/>
        </p:nvSpPr>
        <p:spPr>
          <a:xfrm>
            <a:off x="10437340" y="2510074"/>
            <a:ext cx="1076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128 nodes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5E8E274-7ED8-F644-CCFE-FC706BC0B036}"/>
              </a:ext>
            </a:extLst>
          </p:cNvPr>
          <p:cNvSpPr txBox="1"/>
          <p:nvPr/>
        </p:nvSpPr>
        <p:spPr>
          <a:xfrm>
            <a:off x="5246190" y="4943649"/>
            <a:ext cx="4747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* Batch Normalization, MaxPooling3D used after each convolutional layer.</a:t>
            </a:r>
          </a:p>
          <a:p>
            <a:r>
              <a:rPr lang="en-US" sz="1200" dirty="0"/>
              <a:t>* </a:t>
            </a:r>
            <a:r>
              <a:rPr lang="en-US" sz="1200" dirty="0" err="1"/>
              <a:t>Droput</a:t>
            </a:r>
            <a:r>
              <a:rPr lang="en-US" sz="1200" dirty="0"/>
              <a:t> is used for each dense layer.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E8F77-0191-3DF0-5700-9D201E7DF454}"/>
              </a:ext>
            </a:extLst>
          </p:cNvPr>
          <p:cNvSpPr txBox="1"/>
          <p:nvPr/>
        </p:nvSpPr>
        <p:spPr>
          <a:xfrm>
            <a:off x="434690" y="854590"/>
            <a:ext cx="11245539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CNNs are specialized for processing </a:t>
            </a:r>
            <a:r>
              <a:rPr lang="en-US" sz="1600" b="1" dirty="0"/>
              <a:t>grid-like data structures</a:t>
            </a:r>
            <a:r>
              <a:rPr lang="en-US" sz="1600" dirty="0"/>
              <a:t>, making them ideal for image analysis, particularly in medical imaging.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CNN model automatically detects and learns complex </a:t>
            </a:r>
            <a:r>
              <a:rPr lang="en-US" sz="1600" b="1" dirty="0"/>
              <a:t>spatial hierarchies </a:t>
            </a:r>
            <a:r>
              <a:rPr lang="en-US" sz="1600" dirty="0"/>
              <a:t>of features that correlate with hearing thresholds.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477F1-5379-7C16-1ED5-0A7AB250F655}"/>
              </a:ext>
            </a:extLst>
          </p:cNvPr>
          <p:cNvSpPr txBox="1"/>
          <p:nvPr/>
        </p:nvSpPr>
        <p:spPr>
          <a:xfrm>
            <a:off x="470926" y="1988562"/>
            <a:ext cx="3595290" cy="3739485"/>
          </a:xfrm>
          <a:prstGeom prst="rect">
            <a:avLst/>
          </a:prstGeom>
          <a:solidFill>
            <a:srgbClr val="FEEDE6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DE4A06"/>
                </a:solidFill>
              </a:rPr>
              <a:t>CNN Model Architecture Overview:</a:t>
            </a:r>
          </a:p>
          <a:p>
            <a:pPr algn="just"/>
            <a:endParaRPr lang="en-US" sz="1400" dirty="0"/>
          </a:p>
          <a:p>
            <a:pPr algn="just">
              <a:spcAft>
                <a:spcPts val="600"/>
              </a:spcAft>
            </a:pPr>
            <a:r>
              <a:rPr lang="en-US" sz="1400" b="1" dirty="0"/>
              <a:t>Input Shape</a:t>
            </a:r>
            <a:r>
              <a:rPr lang="en-US" sz="1400" dirty="0"/>
              <a:t>: (113, 40, 113, 1)</a:t>
            </a:r>
          </a:p>
          <a:p>
            <a:pPr algn="just">
              <a:spcAft>
                <a:spcPts val="600"/>
              </a:spcAft>
            </a:pPr>
            <a:r>
              <a:rPr lang="en-US" sz="1400" b="1" dirty="0"/>
              <a:t>Convolutional Layers</a:t>
            </a:r>
            <a:r>
              <a:rPr lang="en-US" sz="1400" dirty="0"/>
              <a:t>: 3 layers with filters of 64, 128, and 256, each using 3x3x3 kernels, '</a:t>
            </a:r>
            <a:r>
              <a:rPr lang="en-US" sz="1400" dirty="0" err="1"/>
              <a:t>relu</a:t>
            </a:r>
            <a:r>
              <a:rPr lang="en-US" sz="1400" dirty="0"/>
              <a:t>' activation, and followed by batch normalization and max pooling.</a:t>
            </a:r>
          </a:p>
          <a:p>
            <a:pPr algn="just">
              <a:spcAft>
                <a:spcPts val="600"/>
              </a:spcAft>
            </a:pPr>
            <a:r>
              <a:rPr lang="en-US" sz="1400" b="1" dirty="0"/>
              <a:t>Dense Layers</a:t>
            </a:r>
            <a:r>
              <a:rPr lang="en-US" sz="1400" dirty="0"/>
              <a:t>: Two fully connected layers with 256 and 128 neurons, both applying '</a:t>
            </a:r>
            <a:r>
              <a:rPr lang="en-US" sz="1400" dirty="0" err="1"/>
              <a:t>relu</a:t>
            </a:r>
            <a:r>
              <a:rPr lang="en-US" sz="1400" dirty="0"/>
              <a:t>' activation, L2 regularization, and 50% dropout.</a:t>
            </a:r>
          </a:p>
          <a:p>
            <a:pPr algn="just">
              <a:spcAft>
                <a:spcPts val="600"/>
              </a:spcAft>
            </a:pPr>
            <a:r>
              <a:rPr lang="en-US" sz="1400" b="1" dirty="0"/>
              <a:t>Output</a:t>
            </a:r>
            <a:r>
              <a:rPr lang="en-US" sz="1400" dirty="0"/>
              <a:t>: Linear activation with 2 outputs corresponding to different hearing thresholds.</a:t>
            </a:r>
          </a:p>
          <a:p>
            <a:pPr algn="just">
              <a:spcAft>
                <a:spcPts val="600"/>
              </a:spcAft>
            </a:pPr>
            <a:r>
              <a:rPr lang="en-US" sz="1400" b="1" dirty="0"/>
              <a:t>Optimizer</a:t>
            </a:r>
            <a:r>
              <a:rPr lang="en-US" sz="1400" dirty="0"/>
              <a:t>: Adam with exponential decay learning rate starting at 1e-5.</a:t>
            </a:r>
          </a:p>
          <a:p>
            <a:pPr algn="just"/>
            <a:r>
              <a:rPr lang="en-US" sz="1400" b="1" dirty="0"/>
              <a:t>Loss Function</a:t>
            </a:r>
            <a:r>
              <a:rPr lang="en-US" sz="1400" dirty="0"/>
              <a:t>: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4706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2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2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2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7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2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2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7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2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2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7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animBg="1"/>
      <p:bldP spid="321" grpId="0" animBg="1"/>
      <p:bldP spid="322" grpId="0"/>
      <p:bldP spid="323" grpId="0"/>
      <p:bldP spid="328" grpId="0" animBg="1"/>
      <p:bldP spid="329" grpId="0" animBg="1"/>
      <p:bldP spid="330" grpId="0"/>
      <p:bldP spid="331" grpId="0"/>
      <p:bldP spid="335" grpId="0"/>
      <p:bldP spid="339" grpId="0"/>
      <p:bldP spid="343" grpId="0"/>
      <p:bldP spid="344" grpId="0"/>
      <p:bldP spid="348" grpId="0"/>
      <p:bldP spid="349" grpId="0"/>
      <p:bldP spid="350" grpId="0"/>
      <p:bldP spid="351" grpId="0"/>
      <p:bldP spid="352" grpId="0"/>
      <p:bldP spid="9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F00-436B-61E5-2E87-45DFD44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CNN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D57F-2B19-7E15-B85F-7A2278A3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26D0-1C27-4E05-9EBA-83A166926745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16541-D547-F378-84A3-32425C4C1538}"/>
              </a:ext>
            </a:extLst>
          </p:cNvPr>
          <p:cNvSpPr txBox="1"/>
          <p:nvPr/>
        </p:nvSpPr>
        <p:spPr>
          <a:xfrm>
            <a:off x="838199" y="760577"/>
            <a:ext cx="646747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Model Evaluation</a:t>
            </a:r>
            <a:endParaRPr lang="en-US" dirty="0"/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The CNN layers extract features from the images.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Model seems to learn the features effectively. 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The model is bound to perform better on a larger dataset.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82105A-6ACB-7044-F414-5EF5686B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ADF2F84-52E1-9F25-0B39-0A2FAF2F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04/12/2024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CE4F2-3E7D-773F-1130-7009CF327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6974"/>
            <a:ext cx="3398226" cy="216985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DA41DE5-C75F-FE2C-D6B3-BA11AAD5A264}"/>
              </a:ext>
            </a:extLst>
          </p:cNvPr>
          <p:cNvSpPr/>
          <p:nvPr/>
        </p:nvSpPr>
        <p:spPr>
          <a:xfrm>
            <a:off x="4236426" y="3019336"/>
            <a:ext cx="485775" cy="3143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33BAA-01B9-7761-CEC2-840E52EFA1D6}"/>
              </a:ext>
            </a:extLst>
          </p:cNvPr>
          <p:cNvSpPr txBox="1"/>
          <p:nvPr/>
        </p:nvSpPr>
        <p:spPr>
          <a:xfrm>
            <a:off x="1881702" y="2989529"/>
            <a:ext cx="169969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Low regularization (0.001)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Overfitting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BACDD9E-6AC4-03FD-6739-59B5F1CCD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18517"/>
              </p:ext>
            </p:extLst>
          </p:nvPr>
        </p:nvGraphicFramePr>
        <p:xfrm>
          <a:off x="7762923" y="1315043"/>
          <a:ext cx="35972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638">
                  <a:extLst>
                    <a:ext uri="{9D8B030D-6E8A-4147-A177-3AD203B41FA5}">
                      <a16:colId xmlns:a16="http://schemas.microsoft.com/office/drawing/2014/main" val="4095159240"/>
                    </a:ext>
                  </a:extLst>
                </a:gridCol>
                <a:gridCol w="1798638">
                  <a:extLst>
                    <a:ext uri="{9D8B030D-6E8A-4147-A177-3AD203B41FA5}">
                      <a16:colId xmlns:a16="http://schemas.microsoft.com/office/drawing/2014/main" val="487323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0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5233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D0F002CB-537A-B5B7-4A45-AD1C07C73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801" y="3467987"/>
            <a:ext cx="3498468" cy="22478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B7A05B-D075-5629-A968-FF7E45FB3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644" y="3467987"/>
            <a:ext cx="3524527" cy="22478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F0B2031-EA76-E7A8-14C9-F5D4F394CC1C}"/>
              </a:ext>
            </a:extLst>
          </p:cNvPr>
          <p:cNvSpPr/>
          <p:nvPr/>
        </p:nvSpPr>
        <p:spPr>
          <a:xfrm>
            <a:off x="10606087" y="4085697"/>
            <a:ext cx="257175" cy="857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9D430-437D-CB80-632C-393D4642B711}"/>
              </a:ext>
            </a:extLst>
          </p:cNvPr>
          <p:cNvSpPr txBox="1"/>
          <p:nvPr/>
        </p:nvSpPr>
        <p:spPr>
          <a:xfrm>
            <a:off x="10863262" y="3977260"/>
            <a:ext cx="1590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Loss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384F0E-A9D2-FA05-3171-A73E54CAD3DC}"/>
              </a:ext>
            </a:extLst>
          </p:cNvPr>
          <p:cNvSpPr/>
          <p:nvPr/>
        </p:nvSpPr>
        <p:spPr>
          <a:xfrm>
            <a:off x="10606087" y="4279859"/>
            <a:ext cx="257175" cy="857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43E72B-AE6F-7289-A4D1-90752CD27C29}"/>
              </a:ext>
            </a:extLst>
          </p:cNvPr>
          <p:cNvSpPr txBox="1"/>
          <p:nvPr/>
        </p:nvSpPr>
        <p:spPr>
          <a:xfrm>
            <a:off x="10863262" y="4171422"/>
            <a:ext cx="1590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Validation Loss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EEDC77-5B73-0BF2-9113-25EA9794A2AB}"/>
              </a:ext>
            </a:extLst>
          </p:cNvPr>
          <p:cNvSpPr txBox="1"/>
          <p:nvPr/>
        </p:nvSpPr>
        <p:spPr>
          <a:xfrm>
            <a:off x="5533721" y="2961054"/>
            <a:ext cx="17719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Lower dropout (0.5) &amp; high regularization rate (0.01)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DD6F0A-C8F0-954A-74E6-286180BC9DF1}"/>
              </a:ext>
            </a:extLst>
          </p:cNvPr>
          <p:cNvSpPr txBox="1"/>
          <p:nvPr/>
        </p:nvSpPr>
        <p:spPr>
          <a:xfrm>
            <a:off x="9386594" y="2902774"/>
            <a:ext cx="15866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Model with lowest Validation Loss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D588DB7-23F4-F902-339F-4A23C14E7F15}"/>
              </a:ext>
            </a:extLst>
          </p:cNvPr>
          <p:cNvSpPr/>
          <p:nvPr/>
        </p:nvSpPr>
        <p:spPr>
          <a:xfrm>
            <a:off x="8167722" y="3019336"/>
            <a:ext cx="485775" cy="3143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575EA4-C6C5-B808-0524-2D1F52E6E7EF}"/>
              </a:ext>
            </a:extLst>
          </p:cNvPr>
          <p:cNvSpPr/>
          <p:nvPr/>
        </p:nvSpPr>
        <p:spPr>
          <a:xfrm>
            <a:off x="6710411" y="4079393"/>
            <a:ext cx="257175" cy="857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74FF8-5257-4F29-10FA-F34E28762F1C}"/>
              </a:ext>
            </a:extLst>
          </p:cNvPr>
          <p:cNvSpPr txBox="1"/>
          <p:nvPr/>
        </p:nvSpPr>
        <p:spPr>
          <a:xfrm>
            <a:off x="6967586" y="3970956"/>
            <a:ext cx="1590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Loss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1FC25-67FF-2120-A4AB-A9202BEAB902}"/>
              </a:ext>
            </a:extLst>
          </p:cNvPr>
          <p:cNvSpPr/>
          <p:nvPr/>
        </p:nvSpPr>
        <p:spPr>
          <a:xfrm>
            <a:off x="6710411" y="4273555"/>
            <a:ext cx="257175" cy="857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8C12C4-2BF3-1BC8-14BD-127E82A181ED}"/>
              </a:ext>
            </a:extLst>
          </p:cNvPr>
          <p:cNvSpPr txBox="1"/>
          <p:nvPr/>
        </p:nvSpPr>
        <p:spPr>
          <a:xfrm>
            <a:off x="6967586" y="4165118"/>
            <a:ext cx="1590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Validation Loss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E827-06B1-3796-9981-98EB32FD5E43}"/>
              </a:ext>
            </a:extLst>
          </p:cNvPr>
          <p:cNvSpPr/>
          <p:nvPr/>
        </p:nvSpPr>
        <p:spPr>
          <a:xfrm>
            <a:off x="2874351" y="4079393"/>
            <a:ext cx="257175" cy="857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AF068F-9861-6451-4CF8-BFCB6E7CEF30}"/>
              </a:ext>
            </a:extLst>
          </p:cNvPr>
          <p:cNvSpPr txBox="1"/>
          <p:nvPr/>
        </p:nvSpPr>
        <p:spPr>
          <a:xfrm>
            <a:off x="3131526" y="3970956"/>
            <a:ext cx="1590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Loss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8D504-EA9F-F93A-7CFB-4125A3F73147}"/>
              </a:ext>
            </a:extLst>
          </p:cNvPr>
          <p:cNvSpPr/>
          <p:nvPr/>
        </p:nvSpPr>
        <p:spPr>
          <a:xfrm>
            <a:off x="2874351" y="4273555"/>
            <a:ext cx="257175" cy="857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3AC652-6AB6-0034-CDA4-4691A5EAADA9}"/>
              </a:ext>
            </a:extLst>
          </p:cNvPr>
          <p:cNvSpPr txBox="1"/>
          <p:nvPr/>
        </p:nvSpPr>
        <p:spPr>
          <a:xfrm>
            <a:off x="3131526" y="4165118"/>
            <a:ext cx="1590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339778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9" grpId="0"/>
      <p:bldP spid="23" grpId="0" animBg="1"/>
      <p:bldP spid="29" grpId="0"/>
      <p:bldP spid="30" grpId="0" animBg="1"/>
      <p:bldP spid="32" grpId="0"/>
      <p:bldP spid="34" grpId="0"/>
      <p:bldP spid="38" grpId="0"/>
      <p:bldP spid="39" grpId="0" animBg="1"/>
      <p:bldP spid="4" grpId="0" animBg="1"/>
      <p:bldP spid="11" grpId="0"/>
      <p:bldP spid="13" grpId="0" animBg="1"/>
      <p:bldP spid="14" grpId="0"/>
      <p:bldP spid="15" grpId="0" animBg="1"/>
      <p:bldP spid="17" grpId="0"/>
      <p:bldP spid="18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8280</TotalTime>
  <Words>1743</Words>
  <Application>Microsoft Office PowerPoint</Application>
  <PresentationFormat>Widescreen</PresentationFormat>
  <Paragraphs>311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 Narrow</vt:lpstr>
      <vt:lpstr>Arial</vt:lpstr>
      <vt:lpstr>Calibri</vt:lpstr>
      <vt:lpstr>Calibri Light</vt:lpstr>
      <vt:lpstr>Cambria Math</vt:lpstr>
      <vt:lpstr>Courier New</vt:lpstr>
      <vt:lpstr>Sohne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Loss and Accuracy Metrics</vt:lpstr>
      <vt:lpstr>Data Preprocessing</vt:lpstr>
      <vt:lpstr>Prediction Model Approaches</vt:lpstr>
      <vt:lpstr>Model 1: Convolutional Neural Network</vt:lpstr>
      <vt:lpstr>CNN Results</vt:lpstr>
      <vt:lpstr>Model 2: PCA-SVR Pipeline</vt:lpstr>
      <vt:lpstr>Model 3: XGBoost Regressor</vt:lpstr>
      <vt:lpstr>XGBoost Results</vt:lpstr>
      <vt:lpstr>Results and Discussion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Recommender Systems using various Matrix Factorization Techniques</dc:title>
  <dc:creator>Parampreet Singh</dc:creator>
  <cp:lastModifiedBy>Parampreet Singh</cp:lastModifiedBy>
  <cp:revision>89</cp:revision>
  <dcterms:created xsi:type="dcterms:W3CDTF">2023-12-03T00:50:50Z</dcterms:created>
  <dcterms:modified xsi:type="dcterms:W3CDTF">2024-04-23T20:34:23Z</dcterms:modified>
</cp:coreProperties>
</file>