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6858000" cx="9144000"/>
  <p:notesSz cx="6858000" cy="9144000"/>
  <p:embeddedFontLst>
    <p:embeddedFont>
      <p:font typeface="Montserrat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6736E89-EB9E-46F5-BEB5-3968AE98A6C4}">
  <a:tblStyle styleId="{06736E89-EB9E-46F5-BEB5-3968AE98A6C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Montserrat-italic.fntdata"/><Relationship Id="rId23" Type="http://schemas.openxmlformats.org/officeDocument/2006/relationships/slide" Target="slides/slide18.xml"/><Relationship Id="rId45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Montserrat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bg>
      <p:bgPr>
        <a:solidFill>
          <a:srgbClr val="C7F464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012325" y="2960550"/>
            <a:ext cx="5445900" cy="240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r">
              <a:spcBef>
                <a:spcPts val="0"/>
              </a:spcBef>
              <a:buSzPts val="4800"/>
              <a:buNone/>
              <a:defRPr sz="4800"/>
            </a:lvl1pPr>
            <a:lvl2pPr lvl="1" algn="r">
              <a:spcBef>
                <a:spcPts val="0"/>
              </a:spcBef>
              <a:buSzPts val="6000"/>
              <a:buNone/>
              <a:defRPr sz="6000"/>
            </a:lvl2pPr>
            <a:lvl3pPr lvl="2" algn="r">
              <a:spcBef>
                <a:spcPts val="0"/>
              </a:spcBef>
              <a:buSzPts val="6000"/>
              <a:buNone/>
              <a:defRPr sz="6000"/>
            </a:lvl3pPr>
            <a:lvl4pPr lvl="3" algn="r">
              <a:spcBef>
                <a:spcPts val="0"/>
              </a:spcBef>
              <a:buSzPts val="6000"/>
              <a:buNone/>
              <a:defRPr sz="6000"/>
            </a:lvl4pPr>
            <a:lvl5pPr lvl="4" algn="r">
              <a:spcBef>
                <a:spcPts val="0"/>
              </a:spcBef>
              <a:buSzPts val="6000"/>
              <a:buNone/>
              <a:defRPr sz="6000"/>
            </a:lvl5pPr>
            <a:lvl6pPr lvl="5" algn="r">
              <a:spcBef>
                <a:spcPts val="0"/>
              </a:spcBef>
              <a:buSzPts val="6000"/>
              <a:buNone/>
              <a:defRPr sz="6000"/>
            </a:lvl6pPr>
            <a:lvl7pPr lvl="6" algn="r">
              <a:spcBef>
                <a:spcPts val="0"/>
              </a:spcBef>
              <a:buSzPts val="6000"/>
              <a:buNone/>
              <a:defRPr sz="6000"/>
            </a:lvl7pPr>
            <a:lvl8pPr lvl="7" algn="r">
              <a:spcBef>
                <a:spcPts val="0"/>
              </a:spcBef>
              <a:buSzPts val="6000"/>
              <a:buNone/>
              <a:defRPr sz="6000"/>
            </a:lvl8pPr>
            <a:lvl9pPr lvl="8" algn="r">
              <a:spcBef>
                <a:spcPts val="0"/>
              </a:spcBef>
              <a:buSzPts val="6000"/>
              <a:buNone/>
              <a:defRPr sz="6000"/>
            </a:lvl9pPr>
          </a:lstStyle>
          <a:p/>
        </p:txBody>
      </p:sp>
      <p:sp>
        <p:nvSpPr>
          <p:cNvPr id="10" name="Shape 10"/>
          <p:cNvSpPr/>
          <p:nvPr/>
        </p:nvSpPr>
        <p:spPr>
          <a:xfrm>
            <a:off x="6208125" y="5619450"/>
            <a:ext cx="2250000" cy="1377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bg>
      <p:bgPr>
        <a:solidFill>
          <a:srgbClr val="4ECDC4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5680600" y="0"/>
            <a:ext cx="34632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 txBox="1"/>
          <p:nvPr>
            <p:ph type="ctrTitle"/>
          </p:nvPr>
        </p:nvSpPr>
        <p:spPr>
          <a:xfrm>
            <a:off x="685800" y="3863725"/>
            <a:ext cx="4505400" cy="1910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r">
              <a:spcBef>
                <a:spcPts val="0"/>
              </a:spcBef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6101100" y="3817852"/>
            <a:ext cx="2446500" cy="1910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1pPr>
            <a:lvl2pPr lvl="1" rtl="0">
              <a:spcBef>
                <a:spcPts val="0"/>
              </a:spcBef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2pPr>
            <a:lvl3pPr lvl="2" rtl="0">
              <a:spcBef>
                <a:spcPts val="0"/>
              </a:spcBef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3pPr>
            <a:lvl4pPr lvl="3" rtl="0">
              <a:spcBef>
                <a:spcPts val="0"/>
              </a:spcBef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4pPr>
            <a:lvl5pPr lvl="4" rtl="0">
              <a:spcBef>
                <a:spcPts val="0"/>
              </a:spcBef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5pPr>
            <a:lvl6pPr lvl="5" rtl="0">
              <a:spcBef>
                <a:spcPts val="0"/>
              </a:spcBef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6pPr>
            <a:lvl7pPr lvl="6" rtl="0">
              <a:spcBef>
                <a:spcPts val="0"/>
              </a:spcBef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7pPr>
            <a:lvl8pPr lvl="7" rtl="0">
              <a:spcBef>
                <a:spcPts val="0"/>
              </a:spcBef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8pPr>
            <a:lvl9pPr lvl="8" rtl="0">
              <a:spcBef>
                <a:spcPts val="0"/>
              </a:spcBef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0"/>
            <a:ext cx="2767800" cy="6858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65234" y="1528066"/>
            <a:ext cx="4809000" cy="4335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3000"/>
              <a:buChar char="▣"/>
              <a:defRPr sz="3000"/>
            </a:lvl1pPr>
            <a:lvl2pPr lvl="1" rtl="0">
              <a:spcBef>
                <a:spcPts val="0"/>
              </a:spcBef>
              <a:buSzPts val="3000"/>
              <a:buChar char="□"/>
              <a:defRPr sz="3000"/>
            </a:lvl2pPr>
            <a:lvl3pPr lvl="2" rtl="0">
              <a:spcBef>
                <a:spcPts val="0"/>
              </a:spcBef>
              <a:buSzPts val="3000"/>
              <a:buChar char="■"/>
              <a:defRPr sz="3000"/>
            </a:lvl3pPr>
            <a:lvl4pPr lvl="3" rtl="0">
              <a:spcBef>
                <a:spcPts val="0"/>
              </a:spcBef>
              <a:buSzPts val="3000"/>
              <a:buChar char="●"/>
              <a:defRPr sz="3000"/>
            </a:lvl4pPr>
            <a:lvl5pPr lvl="4" rtl="0">
              <a:spcBef>
                <a:spcPts val="0"/>
              </a:spcBef>
              <a:buSzPts val="3000"/>
              <a:buChar char="○"/>
              <a:defRPr sz="3000"/>
            </a:lvl5pPr>
            <a:lvl6pPr lvl="5" rtl="0">
              <a:spcBef>
                <a:spcPts val="0"/>
              </a:spcBef>
              <a:buSzPts val="3000"/>
              <a:buChar char="■"/>
              <a:defRPr sz="3000"/>
            </a:lvl6pPr>
            <a:lvl7pPr lvl="6" rtl="0">
              <a:spcBef>
                <a:spcPts val="0"/>
              </a:spcBef>
              <a:buSzPts val="3000"/>
              <a:buChar char="●"/>
              <a:defRPr sz="3000"/>
            </a:lvl7pPr>
            <a:lvl8pPr lvl="7" rtl="0">
              <a:spcBef>
                <a:spcPts val="0"/>
              </a:spcBef>
              <a:buSzPts val="3000"/>
              <a:buChar char="○"/>
              <a:defRPr sz="3000"/>
            </a:lvl8pPr>
            <a:lvl9pPr lvl="8">
              <a:spcBef>
                <a:spcPts val="0"/>
              </a:spcBef>
              <a:buSzPts val="3000"/>
              <a:buChar char="■"/>
              <a:defRPr sz="3000"/>
            </a:lvl9pPr>
          </a:lstStyle>
          <a:p/>
        </p:txBody>
      </p:sp>
      <p:grpSp>
        <p:nvGrpSpPr>
          <p:cNvPr id="18" name="Shape 18"/>
          <p:cNvGrpSpPr/>
          <p:nvPr/>
        </p:nvGrpSpPr>
        <p:grpSpPr>
          <a:xfrm>
            <a:off x="801025" y="1672320"/>
            <a:ext cx="1957200" cy="947980"/>
            <a:chOff x="801025" y="1367520"/>
            <a:chExt cx="1957200" cy="947980"/>
          </a:xfrm>
        </p:grpSpPr>
        <p:sp>
          <p:nvSpPr>
            <p:cNvPr id="19" name="Shape 19"/>
            <p:cNvSpPr txBox="1"/>
            <p:nvPr/>
          </p:nvSpPr>
          <p:spPr>
            <a:xfrm>
              <a:off x="801025" y="1367520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9400">
                  <a:solidFill>
                    <a:srgbClr val="454F5B"/>
                  </a:solidFill>
                </a:rPr>
                <a:t>‘’</a:t>
              </a:r>
            </a:p>
          </p:txBody>
        </p:sp>
        <p:sp>
          <p:nvSpPr>
            <p:cNvPr id="20" name="Shape 20"/>
            <p:cNvSpPr/>
            <p:nvPr/>
          </p:nvSpPr>
          <p:spPr>
            <a:xfrm>
              <a:off x="1397399" y="1543300"/>
              <a:ext cx="772200" cy="772200"/>
            </a:xfrm>
            <a:prstGeom prst="rect">
              <a:avLst/>
            </a:prstGeom>
            <a:noFill/>
            <a:ln cap="flat" cmpd="sng" w="76200">
              <a:solidFill>
                <a:srgbClr val="454F5B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691200" y="0"/>
            <a:ext cx="7761600" cy="1292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691200" y="1811604"/>
            <a:ext cx="7761600" cy="4412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Char char="▣"/>
              <a:defRPr/>
            </a:lvl1pPr>
            <a:lvl2pPr lvl="1">
              <a:spcBef>
                <a:spcPts val="0"/>
              </a:spcBef>
              <a:buSzPts val="2000"/>
              <a:buChar char="□"/>
              <a:defRPr/>
            </a:lvl2pPr>
            <a:lvl3pPr lvl="2">
              <a:spcBef>
                <a:spcPts val="0"/>
              </a:spcBef>
              <a:buSzPts val="2000"/>
              <a:buChar char="■"/>
              <a:defRPr/>
            </a:lvl3pPr>
            <a:lvl4pPr lvl="3">
              <a:spcBef>
                <a:spcPts val="0"/>
              </a:spcBef>
              <a:buSzPts val="1800"/>
              <a:buChar char="●"/>
              <a:defRPr/>
            </a:lvl4pPr>
            <a:lvl5pPr lvl="4">
              <a:spcBef>
                <a:spcPts val="0"/>
              </a:spcBef>
              <a:buSzPts val="1800"/>
              <a:buChar char="○"/>
              <a:defRPr/>
            </a:lvl5pPr>
            <a:lvl6pPr lvl="5">
              <a:spcBef>
                <a:spcPts val="0"/>
              </a:spcBef>
              <a:buSzPts val="1800"/>
              <a:buChar char="■"/>
              <a:defRPr/>
            </a:lvl6pPr>
            <a:lvl7pPr lvl="6">
              <a:spcBef>
                <a:spcPts val="0"/>
              </a:spcBef>
              <a:buSzPts val="1800"/>
              <a:buChar char="●"/>
              <a:defRPr/>
            </a:lvl7pPr>
            <a:lvl8pPr lvl="7">
              <a:spcBef>
                <a:spcPts val="0"/>
              </a:spcBef>
              <a:buSzPts val="1800"/>
              <a:buChar char="○"/>
              <a:defRPr/>
            </a:lvl8pPr>
            <a:lvl9pPr lvl="8">
              <a:spcBef>
                <a:spcPts val="0"/>
              </a:spcBef>
              <a:buSzPts val="1800"/>
              <a:buChar char="■"/>
              <a:defRPr/>
            </a:lvl9pPr>
          </a:lstStyle>
          <a:p/>
        </p:txBody>
      </p:sp>
      <p:sp>
        <p:nvSpPr>
          <p:cNvPr id="24" name="Shape 24"/>
          <p:cNvSpPr/>
          <p:nvPr/>
        </p:nvSpPr>
        <p:spPr>
          <a:xfrm>
            <a:off x="813273" y="1506189"/>
            <a:ext cx="1533600" cy="1377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0" y="0"/>
            <a:ext cx="137700" cy="6858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691200" y="1857900"/>
            <a:ext cx="3767400" cy="471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Char char="▣"/>
              <a:defRPr/>
            </a:lvl1pPr>
            <a:lvl2pPr lvl="1">
              <a:spcBef>
                <a:spcPts val="0"/>
              </a:spcBef>
              <a:buSzPts val="2000"/>
              <a:buChar char="□"/>
              <a:defRPr/>
            </a:lvl2pPr>
            <a:lvl3pPr lvl="2">
              <a:spcBef>
                <a:spcPts val="0"/>
              </a:spcBef>
              <a:buSzPts val="2000"/>
              <a:buChar char="■"/>
              <a:defRPr/>
            </a:lvl3pPr>
            <a:lvl4pPr lvl="3">
              <a:spcBef>
                <a:spcPts val="0"/>
              </a:spcBef>
              <a:buSzPts val="1800"/>
              <a:buChar char="●"/>
              <a:defRPr/>
            </a:lvl4pPr>
            <a:lvl5pPr lvl="4">
              <a:spcBef>
                <a:spcPts val="0"/>
              </a:spcBef>
              <a:buSzPts val="1800"/>
              <a:buChar char="○"/>
              <a:defRPr/>
            </a:lvl5pPr>
            <a:lvl6pPr lvl="5">
              <a:spcBef>
                <a:spcPts val="0"/>
              </a:spcBef>
              <a:buSzPts val="1800"/>
              <a:buChar char="■"/>
              <a:defRPr/>
            </a:lvl6pPr>
            <a:lvl7pPr lvl="6">
              <a:spcBef>
                <a:spcPts val="0"/>
              </a:spcBef>
              <a:buSzPts val="1800"/>
              <a:buChar char="●"/>
              <a:defRPr/>
            </a:lvl7pPr>
            <a:lvl8pPr lvl="7">
              <a:spcBef>
                <a:spcPts val="0"/>
              </a:spcBef>
              <a:buSzPts val="1800"/>
              <a:buChar char="○"/>
              <a:defRPr/>
            </a:lvl8pPr>
            <a:lvl9pPr lvl="8">
              <a:spcBef>
                <a:spcPts val="0"/>
              </a:spcBef>
              <a:buSzPts val="1800"/>
              <a:buChar char="■"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85500" y="1857900"/>
            <a:ext cx="3767400" cy="471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Char char="▣"/>
              <a:defRPr/>
            </a:lvl1pPr>
            <a:lvl2pPr lvl="1">
              <a:spcBef>
                <a:spcPts val="0"/>
              </a:spcBef>
              <a:buSzPts val="2000"/>
              <a:buChar char="□"/>
              <a:defRPr/>
            </a:lvl2pPr>
            <a:lvl3pPr lvl="2">
              <a:spcBef>
                <a:spcPts val="0"/>
              </a:spcBef>
              <a:buSzPts val="2000"/>
              <a:buChar char="■"/>
              <a:defRPr/>
            </a:lvl3pPr>
            <a:lvl4pPr lvl="3">
              <a:spcBef>
                <a:spcPts val="0"/>
              </a:spcBef>
              <a:buSzPts val="1800"/>
              <a:buChar char="●"/>
              <a:defRPr/>
            </a:lvl4pPr>
            <a:lvl5pPr lvl="4">
              <a:spcBef>
                <a:spcPts val="0"/>
              </a:spcBef>
              <a:buSzPts val="1800"/>
              <a:buChar char="○"/>
              <a:defRPr/>
            </a:lvl5pPr>
            <a:lvl6pPr lvl="5">
              <a:spcBef>
                <a:spcPts val="0"/>
              </a:spcBef>
              <a:buSzPts val="1800"/>
              <a:buChar char="■"/>
              <a:defRPr/>
            </a:lvl6pPr>
            <a:lvl7pPr lvl="6">
              <a:spcBef>
                <a:spcPts val="0"/>
              </a:spcBef>
              <a:buSzPts val="1800"/>
              <a:buChar char="●"/>
              <a:defRPr/>
            </a:lvl7pPr>
            <a:lvl8pPr lvl="7">
              <a:spcBef>
                <a:spcPts val="0"/>
              </a:spcBef>
              <a:buSzPts val="1800"/>
              <a:buChar char="○"/>
              <a:defRPr/>
            </a:lvl8pPr>
            <a:lvl9pPr lvl="8">
              <a:spcBef>
                <a:spcPts val="0"/>
              </a:spcBef>
              <a:buSzPts val="1800"/>
              <a:buChar char="■"/>
              <a:defRPr/>
            </a:lvl9pPr>
          </a:lstStyle>
          <a:p/>
        </p:txBody>
      </p:sp>
      <p:sp>
        <p:nvSpPr>
          <p:cNvPr id="30" name="Shape 30"/>
          <p:cNvSpPr/>
          <p:nvPr/>
        </p:nvSpPr>
        <p:spPr>
          <a:xfrm>
            <a:off x="813273" y="1506189"/>
            <a:ext cx="1533600" cy="1377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0" y="0"/>
            <a:ext cx="137700" cy="6858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ts val="3000"/>
              <a:buNone/>
              <a:defRPr/>
            </a:lvl1pPr>
            <a:lvl2pPr lvl="1" rtl="0">
              <a:spcBef>
                <a:spcPts val="0"/>
              </a:spcBef>
              <a:buSzPts val="3000"/>
              <a:buNone/>
              <a:defRPr/>
            </a:lvl2pPr>
            <a:lvl3pPr lvl="2" rtl="0">
              <a:spcBef>
                <a:spcPts val="0"/>
              </a:spcBef>
              <a:buSzPts val="3000"/>
              <a:buNone/>
              <a:defRPr/>
            </a:lvl3pPr>
            <a:lvl4pPr lvl="3" rtl="0">
              <a:spcBef>
                <a:spcPts val="0"/>
              </a:spcBef>
              <a:buSzPts val="3000"/>
              <a:buNone/>
              <a:defRPr/>
            </a:lvl4pPr>
            <a:lvl5pPr lvl="4" rtl="0">
              <a:spcBef>
                <a:spcPts val="0"/>
              </a:spcBef>
              <a:buSzPts val="3000"/>
              <a:buNone/>
              <a:defRPr/>
            </a:lvl5pPr>
            <a:lvl6pPr lvl="5" rtl="0">
              <a:spcBef>
                <a:spcPts val="0"/>
              </a:spcBef>
              <a:buSzPts val="3000"/>
              <a:buNone/>
              <a:defRPr/>
            </a:lvl6pPr>
            <a:lvl7pPr lvl="6" rtl="0">
              <a:spcBef>
                <a:spcPts val="0"/>
              </a:spcBef>
              <a:buSzPts val="3000"/>
              <a:buNone/>
              <a:defRPr/>
            </a:lvl7pPr>
            <a:lvl8pPr lvl="7" rtl="0">
              <a:spcBef>
                <a:spcPts val="0"/>
              </a:spcBef>
              <a:buSzPts val="3000"/>
              <a:buNone/>
              <a:defRPr/>
            </a:lvl8pPr>
            <a:lvl9pPr lvl="8" rtl="0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91200" y="1857900"/>
            <a:ext cx="2501700" cy="471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2000"/>
              <a:buChar char="▣"/>
              <a:defRPr sz="2000"/>
            </a:lvl1pPr>
            <a:lvl2pPr lvl="1" rtl="0">
              <a:spcBef>
                <a:spcPts val="0"/>
              </a:spcBef>
              <a:buSzPts val="2000"/>
              <a:buChar char="□"/>
              <a:defRPr/>
            </a:lvl2pPr>
            <a:lvl3pPr lvl="2" rtl="0">
              <a:spcBef>
                <a:spcPts val="0"/>
              </a:spcBef>
              <a:buSzPts val="2000"/>
              <a:buChar char="■"/>
              <a:defRPr/>
            </a:lvl3pPr>
            <a:lvl4pPr lvl="3" rtl="0">
              <a:spcBef>
                <a:spcPts val="0"/>
              </a:spcBef>
              <a:buSzPts val="2000"/>
              <a:buChar char="●"/>
              <a:defRPr sz="2000"/>
            </a:lvl4pPr>
            <a:lvl5pPr lvl="4" rtl="0">
              <a:spcBef>
                <a:spcPts val="0"/>
              </a:spcBef>
              <a:buSzPts val="2000"/>
              <a:buChar char="○"/>
              <a:defRPr sz="2000"/>
            </a:lvl5pPr>
            <a:lvl6pPr lvl="5" rtl="0">
              <a:spcBef>
                <a:spcPts val="0"/>
              </a:spcBef>
              <a:buSzPts val="2000"/>
              <a:buChar char="■"/>
              <a:defRPr sz="2000"/>
            </a:lvl6pPr>
            <a:lvl7pPr lvl="6" rtl="0">
              <a:spcBef>
                <a:spcPts val="0"/>
              </a:spcBef>
              <a:buSzPts val="2000"/>
              <a:buChar char="●"/>
              <a:defRPr sz="2000"/>
            </a:lvl7pPr>
            <a:lvl8pPr lvl="7" rtl="0">
              <a:spcBef>
                <a:spcPts val="0"/>
              </a:spcBef>
              <a:buSzPts val="2000"/>
              <a:buChar char="○"/>
              <a:defRPr sz="2000"/>
            </a:lvl8pPr>
            <a:lvl9pPr lvl="8" rtl="0">
              <a:spcBef>
                <a:spcPts val="0"/>
              </a:spcBef>
              <a:buSzPts val="2000"/>
              <a:buChar char="■"/>
              <a:defRPr sz="2000"/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x="3321088" y="1857900"/>
            <a:ext cx="2501700" cy="471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2000"/>
              <a:buChar char="▣"/>
              <a:defRPr sz="2000"/>
            </a:lvl1pPr>
            <a:lvl2pPr lvl="1" rtl="0">
              <a:spcBef>
                <a:spcPts val="0"/>
              </a:spcBef>
              <a:buSzPts val="2000"/>
              <a:buChar char="□"/>
              <a:defRPr/>
            </a:lvl2pPr>
            <a:lvl3pPr lvl="2" rtl="0">
              <a:spcBef>
                <a:spcPts val="0"/>
              </a:spcBef>
              <a:buSzPts val="2000"/>
              <a:buChar char="■"/>
              <a:defRPr/>
            </a:lvl3pPr>
            <a:lvl4pPr lvl="3" rtl="0">
              <a:spcBef>
                <a:spcPts val="0"/>
              </a:spcBef>
              <a:buSzPts val="2000"/>
              <a:buChar char="●"/>
              <a:defRPr sz="2000"/>
            </a:lvl4pPr>
            <a:lvl5pPr lvl="4" rtl="0">
              <a:spcBef>
                <a:spcPts val="0"/>
              </a:spcBef>
              <a:buSzPts val="2000"/>
              <a:buChar char="○"/>
              <a:defRPr sz="2000"/>
            </a:lvl5pPr>
            <a:lvl6pPr lvl="5" rtl="0">
              <a:spcBef>
                <a:spcPts val="0"/>
              </a:spcBef>
              <a:buSzPts val="2000"/>
              <a:buChar char="■"/>
              <a:defRPr sz="2000"/>
            </a:lvl6pPr>
            <a:lvl7pPr lvl="6" rtl="0">
              <a:spcBef>
                <a:spcPts val="0"/>
              </a:spcBef>
              <a:buSzPts val="2000"/>
              <a:buChar char="●"/>
              <a:defRPr sz="2000"/>
            </a:lvl7pPr>
            <a:lvl8pPr lvl="7" rtl="0">
              <a:spcBef>
                <a:spcPts val="0"/>
              </a:spcBef>
              <a:buSzPts val="2000"/>
              <a:buChar char="○"/>
              <a:defRPr sz="2000"/>
            </a:lvl8pPr>
            <a:lvl9pPr lvl="8" rtl="0">
              <a:spcBef>
                <a:spcPts val="0"/>
              </a:spcBef>
              <a:buSzPts val="2000"/>
              <a:buChar char="■"/>
              <a:defRPr sz="2000"/>
            </a:lvl9pPr>
          </a:lstStyle>
          <a:p/>
        </p:txBody>
      </p:sp>
      <p:sp>
        <p:nvSpPr>
          <p:cNvPr id="36" name="Shape 36"/>
          <p:cNvSpPr txBox="1"/>
          <p:nvPr>
            <p:ph idx="3" type="body"/>
          </p:nvPr>
        </p:nvSpPr>
        <p:spPr>
          <a:xfrm>
            <a:off x="5950976" y="1857900"/>
            <a:ext cx="2501700" cy="471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2000"/>
              <a:buChar char="▣"/>
              <a:defRPr sz="2000"/>
            </a:lvl1pPr>
            <a:lvl2pPr lvl="1" rtl="0">
              <a:spcBef>
                <a:spcPts val="0"/>
              </a:spcBef>
              <a:buSzPts val="2000"/>
              <a:buChar char="□"/>
              <a:defRPr/>
            </a:lvl2pPr>
            <a:lvl3pPr lvl="2" rtl="0">
              <a:spcBef>
                <a:spcPts val="0"/>
              </a:spcBef>
              <a:buSzPts val="2000"/>
              <a:buChar char="■"/>
              <a:defRPr/>
            </a:lvl3pPr>
            <a:lvl4pPr lvl="3" rtl="0">
              <a:spcBef>
                <a:spcPts val="0"/>
              </a:spcBef>
              <a:buSzPts val="2000"/>
              <a:buChar char="●"/>
              <a:defRPr sz="2000"/>
            </a:lvl4pPr>
            <a:lvl5pPr lvl="4" rtl="0">
              <a:spcBef>
                <a:spcPts val="0"/>
              </a:spcBef>
              <a:buSzPts val="2000"/>
              <a:buChar char="○"/>
              <a:defRPr sz="2000"/>
            </a:lvl5pPr>
            <a:lvl6pPr lvl="5" rtl="0">
              <a:spcBef>
                <a:spcPts val="0"/>
              </a:spcBef>
              <a:buSzPts val="2000"/>
              <a:buChar char="■"/>
              <a:defRPr sz="2000"/>
            </a:lvl6pPr>
            <a:lvl7pPr lvl="6" rtl="0">
              <a:spcBef>
                <a:spcPts val="0"/>
              </a:spcBef>
              <a:buSzPts val="2000"/>
              <a:buChar char="●"/>
              <a:defRPr sz="2000"/>
            </a:lvl7pPr>
            <a:lvl8pPr lvl="7" rtl="0">
              <a:spcBef>
                <a:spcPts val="0"/>
              </a:spcBef>
              <a:buSzPts val="2000"/>
              <a:buChar char="○"/>
              <a:defRPr sz="2000"/>
            </a:lvl8pPr>
            <a:lvl9pPr lvl="8" rtl="0">
              <a:spcBef>
                <a:spcPts val="0"/>
              </a:spcBef>
              <a:buSzPts val="2000"/>
              <a:buChar char="■"/>
              <a:defRPr sz="2000"/>
            </a:lvl9pPr>
          </a:lstStyle>
          <a:p/>
        </p:txBody>
      </p:sp>
      <p:sp>
        <p:nvSpPr>
          <p:cNvPr id="37" name="Shape 37"/>
          <p:cNvSpPr/>
          <p:nvPr/>
        </p:nvSpPr>
        <p:spPr>
          <a:xfrm>
            <a:off x="813273" y="1506189"/>
            <a:ext cx="1533600" cy="1377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0" y="0"/>
            <a:ext cx="137700" cy="6858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41" name="Shape 41"/>
          <p:cNvSpPr/>
          <p:nvPr/>
        </p:nvSpPr>
        <p:spPr>
          <a:xfrm>
            <a:off x="0" y="0"/>
            <a:ext cx="137700" cy="6858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813273" y="1506189"/>
            <a:ext cx="1533600" cy="1377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5780100"/>
            <a:ext cx="8229600" cy="940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360"/>
              </a:spcBef>
              <a:buClr>
                <a:srgbClr val="738498"/>
              </a:buClr>
              <a:buSzPts val="1800"/>
              <a:buNone/>
              <a:defRPr sz="1800">
                <a:solidFill>
                  <a:srgbClr val="738498"/>
                </a:solidFill>
              </a:defRPr>
            </a:lvl1pPr>
          </a:lstStyle>
          <a:p/>
        </p:txBody>
      </p:sp>
      <p:sp>
        <p:nvSpPr>
          <p:cNvPr id="45" name="Shape 45"/>
          <p:cNvSpPr/>
          <p:nvPr/>
        </p:nvSpPr>
        <p:spPr>
          <a:xfrm>
            <a:off x="3805198" y="5718589"/>
            <a:ext cx="1533600" cy="1377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-4" y="6720300"/>
            <a:ext cx="9144000" cy="1377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bg>
      <p:bgPr>
        <a:solidFill>
          <a:srgbClr val="4ECDC4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-4" y="6720300"/>
            <a:ext cx="9144000" cy="1377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91200" y="1811604"/>
            <a:ext cx="7761600" cy="44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600"/>
              </a:spcBef>
              <a:buClr>
                <a:srgbClr val="C7F464"/>
              </a:buClr>
              <a:buSzPts val="2400"/>
              <a:buFont typeface="Montserrat"/>
              <a:buChar char="▣"/>
              <a:defRPr sz="24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480"/>
              </a:spcBef>
              <a:buClr>
                <a:srgbClr val="C7F464"/>
              </a:buClr>
              <a:buSzPts val="2000"/>
              <a:buFont typeface="Montserrat"/>
              <a:buChar char="□"/>
              <a:defRPr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480"/>
              </a:spcBef>
              <a:buClr>
                <a:srgbClr val="C7F464"/>
              </a:buClr>
              <a:buSzPts val="2000"/>
              <a:buFont typeface="Montserrat"/>
              <a:buChar char="■"/>
              <a:defRPr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360"/>
              </a:spcBef>
              <a:buClr>
                <a:srgbClr val="C7F464"/>
              </a:buClr>
              <a:buSzPts val="1800"/>
              <a:buFont typeface="Montserrat"/>
              <a:buChar char="●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360"/>
              </a:spcBef>
              <a:buClr>
                <a:srgbClr val="C7F464"/>
              </a:buClr>
              <a:buSzPts val="1800"/>
              <a:buFont typeface="Montserrat"/>
              <a:buChar char="○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360"/>
              </a:spcBef>
              <a:buClr>
                <a:srgbClr val="C7F464"/>
              </a:buClr>
              <a:buSzPts val="1800"/>
              <a:buFont typeface="Montserrat"/>
              <a:buChar char="■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360"/>
              </a:spcBef>
              <a:buClr>
                <a:srgbClr val="C7F464"/>
              </a:buClr>
              <a:buSzPts val="1800"/>
              <a:buFont typeface="Montserrat"/>
              <a:buChar char="●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360"/>
              </a:spcBef>
              <a:buClr>
                <a:srgbClr val="C7F464"/>
              </a:buClr>
              <a:buSzPts val="1800"/>
              <a:buFont typeface="Montserrat"/>
              <a:buChar char="○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360"/>
              </a:spcBef>
              <a:buClr>
                <a:srgbClr val="C7F464"/>
              </a:buClr>
              <a:buSzPts val="1800"/>
              <a:buFont typeface="Montserrat"/>
              <a:buChar char="■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ctrTitle"/>
          </p:nvPr>
        </p:nvSpPr>
        <p:spPr>
          <a:xfrm>
            <a:off x="3012325" y="1776175"/>
            <a:ext cx="5445900" cy="3590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Aprendizagem de Máquina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Problema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ctrTitle"/>
          </p:nvPr>
        </p:nvSpPr>
        <p:spPr>
          <a:xfrm>
            <a:off x="685800" y="3863725"/>
            <a:ext cx="4505400" cy="1910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>
                <a:solidFill>
                  <a:srgbClr val="C7F464"/>
                </a:solidFill>
              </a:rPr>
              <a:t>3</a:t>
            </a:r>
            <a:r>
              <a:rPr lang="en" sz="9600">
                <a:solidFill>
                  <a:srgbClr val="C7F464"/>
                </a:solidFill>
              </a:rPr>
              <a:t>.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Análise do problema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691200" y="0"/>
            <a:ext cx="7761600" cy="1292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Análise de Água dos Oceanos 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91200" y="1811604"/>
            <a:ext cx="7761600" cy="4412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ts val="2400"/>
              <a:buChar char="▣"/>
            </a:pPr>
            <a:r>
              <a:rPr lang="en"/>
              <a:t>T</a:t>
            </a:r>
            <a:r>
              <a:rPr lang="en"/>
              <a:t>reze	tipos	de	análise (propriedades)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▣"/>
            </a:pPr>
            <a:r>
              <a:rPr lang="en"/>
              <a:t>T</a:t>
            </a:r>
            <a:r>
              <a:rPr lang="en"/>
              <a:t>rês	principais	oceanos</a:t>
            </a: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"/>
              <a:t>Atlântico;</a:t>
            </a: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"/>
              <a:t>Índico ;</a:t>
            </a:r>
          </a:p>
          <a:p>
            <a:pPr indent="-355600" lvl="1" marL="914400" rtl="0">
              <a:spcBef>
                <a:spcPts val="0"/>
              </a:spcBef>
              <a:buSzPts val="2000"/>
              <a:buChar char="□"/>
            </a:pPr>
            <a:r>
              <a:rPr lang="en"/>
              <a:t>Pacífico.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ctrTitle"/>
          </p:nvPr>
        </p:nvSpPr>
        <p:spPr>
          <a:xfrm>
            <a:off x="685800" y="3863725"/>
            <a:ext cx="4505400" cy="1910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>
                <a:solidFill>
                  <a:srgbClr val="C7F464"/>
                </a:solidFill>
              </a:rPr>
              <a:t>4</a:t>
            </a:r>
            <a:r>
              <a:rPr lang="en" sz="9600">
                <a:solidFill>
                  <a:srgbClr val="C7F464"/>
                </a:solidFill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SVM Linear,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SVM Quadrático,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SVM cúbico, RBF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ctrTitle"/>
          </p:nvPr>
        </p:nvSpPr>
        <p:spPr>
          <a:xfrm>
            <a:off x="685800" y="3863725"/>
            <a:ext cx="4505400" cy="1910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>
                <a:solidFill>
                  <a:srgbClr val="C7F464"/>
                </a:solidFill>
              </a:rPr>
              <a:t>5</a:t>
            </a:r>
            <a:r>
              <a:rPr lang="en" sz="9600">
                <a:solidFill>
                  <a:srgbClr val="C7F464"/>
                </a:solidFill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Árvores de decisão e KNN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691200" y="0"/>
            <a:ext cx="7761600" cy="1292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Árvores de decisão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91200" y="1811604"/>
            <a:ext cx="7761600" cy="4412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Um fluxograma com a estrutura de uma árvore. 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Nó interno representa um testes sobre um atributo. 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Cada ramo representa um resultado do teste. </a:t>
            </a:r>
          </a:p>
          <a:p>
            <a:pPr indent="-381000" lvl="0" marL="457200">
              <a:spcBef>
                <a:spcPts val="0"/>
              </a:spcBef>
              <a:buSzPts val="2400"/>
              <a:buChar char="●"/>
            </a:pPr>
            <a:r>
              <a:rPr lang="en"/>
              <a:t>Folhas representam as classes.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457200" y="5780100"/>
            <a:ext cx="8229600" cy="940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025" y="1700012"/>
            <a:ext cx="7767949" cy="3457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691200" y="0"/>
            <a:ext cx="7761600" cy="1292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K-Nearest Neighbors supervisionado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91200" y="1811604"/>
            <a:ext cx="7761600" cy="4412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ts val="2400"/>
              <a:buChar char="●"/>
            </a:pPr>
            <a:r>
              <a:rPr b="1" lang="en"/>
              <a:t>Princípio</a:t>
            </a:r>
            <a:r>
              <a:rPr lang="en"/>
              <a:t>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Encontrar um número pré-definido de amostras de treinamento com menor distância do novo ponto, e prever sua classe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81000" lvl="0" marL="457200" rtl="0">
              <a:spcBef>
                <a:spcPts val="0"/>
              </a:spcBef>
              <a:buSzPts val="2400"/>
              <a:buChar char="●"/>
            </a:pPr>
            <a:r>
              <a:rPr b="1" lang="en"/>
              <a:t>Número de amostras: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Pode ser uma constante (k vizinhos mais próximos) definido pelo utilizador, ou variar com base na densidade local de pontos (aprendizagem baseada no raio)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457200" y="5780100"/>
            <a:ext cx="8229600" cy="940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6438" y="1418825"/>
            <a:ext cx="4451125" cy="402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ctrTitle"/>
          </p:nvPr>
        </p:nvSpPr>
        <p:spPr>
          <a:xfrm>
            <a:off x="685800" y="3863725"/>
            <a:ext cx="4505400" cy="1910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>
                <a:solidFill>
                  <a:srgbClr val="C7F464"/>
                </a:solidFill>
              </a:rPr>
              <a:t>6.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Entendendo alguns m</a:t>
            </a:r>
            <a:r>
              <a:rPr lang="en"/>
              <a:t>étodos na prática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ctrTitle"/>
          </p:nvPr>
        </p:nvSpPr>
        <p:spPr>
          <a:xfrm>
            <a:off x="685800" y="3863725"/>
            <a:ext cx="4505400" cy="1910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>
                <a:solidFill>
                  <a:srgbClr val="C7F464"/>
                </a:solidFill>
              </a:rPr>
              <a:t>7</a:t>
            </a:r>
            <a:r>
              <a:rPr lang="en" sz="9600">
                <a:solidFill>
                  <a:srgbClr val="C7F464"/>
                </a:solidFill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Validação escolhida (teoria)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685800" y="3863725"/>
            <a:ext cx="4505400" cy="1910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>
                <a:solidFill>
                  <a:srgbClr val="C7F464"/>
                </a:solidFill>
              </a:rPr>
              <a:t>1.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Metodologia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691200" y="0"/>
            <a:ext cx="7761600" cy="1292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Cross-Validation</a:t>
            </a:r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200" y="1356113"/>
            <a:ext cx="7965502" cy="373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/>
        </p:nvSpPr>
        <p:spPr>
          <a:xfrm>
            <a:off x="831275" y="5273375"/>
            <a:ext cx="74787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Problema: Funciona para os dados de treino, e novos dados?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691200" y="0"/>
            <a:ext cx="7761600" cy="1292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Dados de Treino VS Teste</a:t>
            </a:r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1525" y="2065554"/>
            <a:ext cx="6145446" cy="441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691200" y="0"/>
            <a:ext cx="7761600" cy="1292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 Tipos de Cross-Validation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91200" y="1811604"/>
            <a:ext cx="7761600" cy="4412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ts val="2400"/>
              <a:buChar char="●"/>
            </a:pPr>
            <a:r>
              <a:rPr lang="en"/>
              <a:t>Train-Test-Split Cross Validation (Tradicional)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Divide os dados em 2 grupos: 1 de treino e 1 de teste</a:t>
            </a:r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2225" y="2544325"/>
            <a:ext cx="6160950" cy="241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691200" y="0"/>
            <a:ext cx="7761600" cy="1292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 Tipos de Cross-Validation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91200" y="1811604"/>
            <a:ext cx="7761600" cy="4412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06400" lvl="0" marL="457200" rtl="0">
              <a:spcBef>
                <a:spcPts val="0"/>
              </a:spcBef>
              <a:buSzPts val="2800"/>
              <a:buChar char="●"/>
            </a:pPr>
            <a:r>
              <a:rPr lang="en" sz="2800"/>
              <a:t>K-Fold</a:t>
            </a:r>
            <a:r>
              <a:rPr lang="en" sz="2800"/>
              <a:t> Cross Validation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Divide os dados em K grupos. 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Utilizar um grupo para testar e os outros (k-1) para treinar. (Repete k vezes)</a:t>
            </a:r>
          </a:p>
          <a:p>
            <a:pPr indent="-381000" lvl="1" marL="914400" rtl="0">
              <a:spcBef>
                <a:spcPts val="0"/>
              </a:spcBef>
              <a:buSzPts val="2400"/>
              <a:buChar char="○"/>
            </a:pPr>
            <a:r>
              <a:rPr lang="en" sz="2400"/>
              <a:t>Calcular média.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406400" lvl="0" marL="457200" rtl="0">
              <a:spcBef>
                <a:spcPts val="0"/>
              </a:spcBef>
              <a:buSzPts val="2800"/>
              <a:buChar char="●"/>
            </a:pPr>
            <a:r>
              <a:rPr lang="en" sz="2800"/>
              <a:t>Leave-one-out</a:t>
            </a:r>
            <a:r>
              <a:rPr lang="en" sz="2800"/>
              <a:t> Cross Validation</a:t>
            </a:r>
          </a:p>
          <a:p>
            <a:pPr indent="-381000" lvl="1" marL="914400" rtl="0">
              <a:spcBef>
                <a:spcPts val="0"/>
              </a:spcBef>
              <a:buSzPts val="2400"/>
              <a:buChar char="○"/>
            </a:pPr>
            <a:r>
              <a:rPr lang="en" sz="2400"/>
              <a:t>Versão extrema do K-Fold</a:t>
            </a:r>
          </a:p>
          <a:p>
            <a:pPr indent="-381000" lvl="1" marL="914400" rtl="0">
              <a:spcBef>
                <a:spcPts val="0"/>
              </a:spcBef>
              <a:buSzPts val="2400"/>
              <a:buChar char="○"/>
            </a:pPr>
            <a:r>
              <a:rPr lang="en" sz="2400"/>
              <a:t>(N-1)-Fold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691200" y="0"/>
            <a:ext cx="7761600" cy="1292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K-Fold VS Train-Test-Split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91200" y="1811604"/>
            <a:ext cx="7761600" cy="4412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K-Fold</a:t>
            </a:r>
          </a:p>
          <a:p>
            <a:pPr indent="-406400" lvl="1" marL="914400" rtl="0">
              <a:spcBef>
                <a:spcPts val="0"/>
              </a:spcBef>
              <a:buSzPts val="2800"/>
              <a:buChar char="○"/>
            </a:pPr>
            <a:r>
              <a:rPr lang="en" sz="2800"/>
              <a:t>Mais robusto e mais preciso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2800"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Train test Split</a:t>
            </a:r>
          </a:p>
          <a:p>
            <a:pPr indent="-406400" lvl="1" marL="914400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 sz="2800"/>
              <a:t>Mais rápido.</a:t>
            </a:r>
          </a:p>
          <a:p>
            <a:pPr indent="-406400" lvl="1" marL="914400" rtl="0">
              <a:spcBef>
                <a:spcPts val="0"/>
              </a:spcBef>
              <a:buSzPts val="2800"/>
              <a:buChar char="○"/>
            </a:pPr>
            <a:r>
              <a:rPr lang="en" sz="2800"/>
              <a:t>Pode variar bastante de acordo com os grupos de teste e treino escolhidos.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ctrTitle"/>
          </p:nvPr>
        </p:nvSpPr>
        <p:spPr>
          <a:xfrm>
            <a:off x="685800" y="3863725"/>
            <a:ext cx="4505400" cy="1910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>
                <a:solidFill>
                  <a:srgbClr val="C7F464"/>
                </a:solidFill>
              </a:rPr>
              <a:t>8</a:t>
            </a:r>
            <a:r>
              <a:rPr lang="en" sz="9600">
                <a:solidFill>
                  <a:srgbClr val="C7F464"/>
                </a:solidFill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Validação escolhida (</a:t>
            </a:r>
            <a:r>
              <a:rPr lang="en"/>
              <a:t>prática</a:t>
            </a:r>
            <a:r>
              <a:rPr lang="en"/>
              <a:t>)</a:t>
            </a:r>
          </a:p>
        </p:txBody>
      </p:sp>
      <p:sp>
        <p:nvSpPr>
          <p:cNvPr id="192" name="Shape 192"/>
          <p:cNvSpPr txBox="1"/>
          <p:nvPr>
            <p:ph idx="1" type="subTitle"/>
          </p:nvPr>
        </p:nvSpPr>
        <p:spPr>
          <a:xfrm>
            <a:off x="6101100" y="3817852"/>
            <a:ext cx="2446500" cy="1910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691200" y="0"/>
            <a:ext cx="7761600" cy="1292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Validação - Prática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91200" y="1811604"/>
            <a:ext cx="7761600" cy="4412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VM_kross_validation.png"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501" y="1989600"/>
            <a:ext cx="8437001" cy="299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ctrTitle"/>
          </p:nvPr>
        </p:nvSpPr>
        <p:spPr>
          <a:xfrm>
            <a:off x="685800" y="3863725"/>
            <a:ext cx="4505400" cy="1910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>
                <a:solidFill>
                  <a:srgbClr val="C7F464"/>
                </a:solidFill>
              </a:rPr>
              <a:t>9</a:t>
            </a:r>
            <a:r>
              <a:rPr lang="en" sz="9600">
                <a:solidFill>
                  <a:srgbClr val="C7F464"/>
                </a:solidFill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Análise e Resultados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7F464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>
            <a:off x="0" y="0"/>
            <a:ext cx="9144000" cy="2286900"/>
          </a:xfrm>
          <a:prstGeom prst="rect">
            <a:avLst/>
          </a:prstGeom>
          <a:solidFill>
            <a:srgbClr val="454F5B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54F5B"/>
              </a:solidFill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0" y="2284048"/>
            <a:ext cx="9144000" cy="22869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 txBox="1"/>
          <p:nvPr>
            <p:ph idx="4294967295" type="ctrTitle"/>
          </p:nvPr>
        </p:nvSpPr>
        <p:spPr>
          <a:xfrm>
            <a:off x="685800" y="330600"/>
            <a:ext cx="7772400" cy="1193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7200">
                <a:solidFill>
                  <a:srgbClr val="4ECDC4"/>
                </a:solidFill>
              </a:rPr>
              <a:t>13 Features</a:t>
            </a:r>
          </a:p>
        </p:txBody>
      </p:sp>
      <p:sp>
        <p:nvSpPr>
          <p:cNvPr id="212" name="Shape 212"/>
          <p:cNvSpPr txBox="1"/>
          <p:nvPr>
            <p:ph idx="4294967295" type="ctrTitle"/>
          </p:nvPr>
        </p:nvSpPr>
        <p:spPr>
          <a:xfrm>
            <a:off x="685800" y="4902600"/>
            <a:ext cx="7772400" cy="1193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7200">
                <a:solidFill>
                  <a:srgbClr val="4ECDC4"/>
                </a:solidFill>
              </a:rPr>
              <a:t>2314 Números</a:t>
            </a:r>
          </a:p>
        </p:txBody>
      </p:sp>
      <p:sp>
        <p:nvSpPr>
          <p:cNvPr id="213" name="Shape 213"/>
          <p:cNvSpPr txBox="1"/>
          <p:nvPr>
            <p:ph idx="4294967295" type="ctrTitle"/>
          </p:nvPr>
        </p:nvSpPr>
        <p:spPr>
          <a:xfrm>
            <a:off x="685800" y="2616600"/>
            <a:ext cx="7772400" cy="1193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7200">
                <a:solidFill>
                  <a:srgbClr val="C7F464"/>
                </a:solidFill>
              </a:rPr>
              <a:t>178 Linhas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Tabela        CV 1 x CV 2</a:t>
            </a:r>
          </a:p>
        </p:txBody>
      </p:sp>
      <p:graphicFrame>
        <p:nvGraphicFramePr>
          <p:cNvPr id="219" name="Shape 219"/>
          <p:cNvGraphicFramePr/>
          <p:nvPr/>
        </p:nvGraphicFramePr>
        <p:xfrm>
          <a:off x="801975" y="171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{06736E89-EB9E-46F5-BEB5-3968AE98A6C4}</a:tableStyleId>
              </a:tblPr>
              <a:tblGrid>
                <a:gridCol w="4808225"/>
                <a:gridCol w="1531000"/>
                <a:gridCol w="1531000"/>
              </a:tblGrid>
              <a:tr h="8008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Método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600"/>
                        </a:spcBef>
                        <a:buNone/>
                      </a:pPr>
                      <a:r>
                        <a:rPr b="1" lang="en" sz="2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TTSplit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CV</a:t>
                      </a:r>
                    </a:p>
                  </a:txBody>
                  <a:tcPr marT="91425" marB="91425" marR="91425" marL="91425"/>
                </a:tc>
              </a:tr>
              <a:tr h="8008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Complex Tree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88.2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88.5</a:t>
                      </a:r>
                    </a:p>
                  </a:txBody>
                  <a:tcPr marT="91425" marB="91425" marR="91425" marL="91425"/>
                </a:tc>
              </a:tr>
              <a:tr h="8008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Simple Tree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87.1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87.5</a:t>
                      </a:r>
                    </a:p>
                  </a:txBody>
                  <a:tcPr marT="91425" marB="91425" marR="91425" marL="91425"/>
                </a:tc>
              </a:tr>
              <a:tr h="8008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Linear SVM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6.1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86</a:t>
                      </a: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,4</a:t>
                      </a:r>
                    </a:p>
                  </a:txBody>
                  <a:tcPr marT="91425" marB="91425" marR="91425" marL="91425"/>
                </a:tc>
              </a:tr>
              <a:tr h="8008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KNN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94.9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94.4</a:t>
                      </a:r>
                    </a:p>
                  </a:txBody>
                  <a:tcPr marT="91425" marB="91425" marR="91425" marL="91425"/>
                </a:tc>
              </a:tr>
              <a:tr h="8008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Quadratic SVM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90.5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ptura de tela de 2017-08-30 18-23-11.png"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725" y="-88225"/>
            <a:ext cx="8579150" cy="709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Algumas Observações        </a:t>
            </a:r>
          </a:p>
        </p:txBody>
      </p:sp>
      <p:graphicFrame>
        <p:nvGraphicFramePr>
          <p:cNvPr id="225" name="Shape 225"/>
          <p:cNvGraphicFramePr/>
          <p:nvPr/>
        </p:nvGraphicFramePr>
        <p:xfrm>
          <a:off x="801975" y="171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{06736E89-EB9E-46F5-BEB5-3968AE98A6C4}</a:tableStyleId>
              </a:tblPr>
              <a:tblGrid>
                <a:gridCol w="4808225"/>
                <a:gridCol w="1531000"/>
                <a:gridCol w="1531000"/>
              </a:tblGrid>
              <a:tr h="8008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Método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13</a:t>
                      </a:r>
                      <a:r>
                        <a:rPr b="1"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12</a:t>
                      </a:r>
                    </a:p>
                  </a:txBody>
                  <a:tcPr marT="91425" marB="91425" marR="91425" marL="91425"/>
                </a:tc>
              </a:tr>
              <a:tr h="8008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KNN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94.4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95</a:t>
                      </a:r>
                    </a:p>
                  </a:txBody>
                  <a:tcPr marT="91425" marB="91425" marR="91425" marL="91425"/>
                </a:tc>
              </a:tr>
              <a:tr h="8008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Poly </a:t>
                      </a: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SVC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89</a:t>
                      </a: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91.2</a:t>
                      </a:r>
                    </a:p>
                  </a:txBody>
                  <a:tcPr marT="91425" marB="91425" marR="91425" marL="91425"/>
                </a:tc>
              </a:tr>
              <a:tr h="8008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Simple Tree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87.1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87.6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Grafico KNN CV</a:t>
            </a:r>
          </a:p>
        </p:txBody>
      </p:sp>
      <p:pic>
        <p:nvPicPr>
          <p:cNvPr id="231" name="Shape 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925" y="1924200"/>
            <a:ext cx="6982150" cy="470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Grafico Feature 2 x Feature 1</a:t>
            </a:r>
            <a:r>
              <a:rPr lang="en"/>
              <a:t>       </a:t>
            </a:r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2750" y="1726825"/>
            <a:ext cx="6778500" cy="513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Algumas Considerações</a:t>
            </a: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91200" y="1857900"/>
            <a:ext cx="2501700" cy="471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SVM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Eficiente mesmo com muitas features desde que seja escolhido o kernel apropriado, recomendado usar PCA para evitar over-fitting</a:t>
            </a:r>
          </a:p>
        </p:txBody>
      </p:sp>
      <p:sp>
        <p:nvSpPr>
          <p:cNvPr id="244" name="Shape 244"/>
          <p:cNvSpPr txBox="1"/>
          <p:nvPr>
            <p:ph idx="2" type="body"/>
          </p:nvPr>
        </p:nvSpPr>
        <p:spPr>
          <a:xfrm>
            <a:off x="3321088" y="1857900"/>
            <a:ext cx="2501700" cy="471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Tree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Para o seu melhor funcionamento é necessário ter uma grande quantidade de dados e poucas features.</a:t>
            </a:r>
          </a:p>
        </p:txBody>
      </p:sp>
      <p:sp>
        <p:nvSpPr>
          <p:cNvPr id="245" name="Shape 245"/>
          <p:cNvSpPr txBox="1"/>
          <p:nvPr>
            <p:ph idx="3" type="body"/>
          </p:nvPr>
        </p:nvSpPr>
        <p:spPr>
          <a:xfrm>
            <a:off x="5950976" y="1857900"/>
            <a:ext cx="2501700" cy="471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KNN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56E7F"/>
                </a:solidFill>
                <a:highlight>
                  <a:srgbClr val="FFFFFF"/>
                </a:highlight>
              </a:rPr>
              <a:t>Várias dimensões fazem com que os vetores usados pelo KNN para cálculo das distâncias tenham dimensões muito grandes o que acaba atrapalhando a localização de algum padrão relevante.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Como atingir o melhor resultado?</a:t>
            </a:r>
          </a:p>
        </p:txBody>
      </p:sp>
      <p:sp>
        <p:nvSpPr>
          <p:cNvPr id="251" name="Shape 251"/>
          <p:cNvSpPr/>
          <p:nvPr/>
        </p:nvSpPr>
        <p:spPr>
          <a:xfrm>
            <a:off x="3190800" y="2362200"/>
            <a:ext cx="2724300" cy="2724300"/>
          </a:xfrm>
          <a:prstGeom prst="ellipse">
            <a:avLst/>
          </a:prstGeom>
          <a:noFill/>
          <a:ln cap="flat" cmpd="sng" w="114300">
            <a:solidFill>
              <a:srgbClr val="4ECDC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PCA</a:t>
            </a:r>
          </a:p>
        </p:txBody>
      </p:sp>
      <p:sp>
        <p:nvSpPr>
          <p:cNvPr id="252" name="Shape 252"/>
          <p:cNvSpPr/>
          <p:nvPr/>
        </p:nvSpPr>
        <p:spPr>
          <a:xfrm>
            <a:off x="733350" y="2362200"/>
            <a:ext cx="2724300" cy="2724300"/>
          </a:xfrm>
          <a:prstGeom prst="ellipse">
            <a:avLst/>
          </a:prstGeom>
          <a:noFill/>
          <a:ln cap="flat" cmpd="sng" w="114300">
            <a:solidFill>
              <a:srgbClr val="C7F46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SVM x KNN</a:t>
            </a:r>
          </a:p>
        </p:txBody>
      </p:sp>
      <p:sp>
        <p:nvSpPr>
          <p:cNvPr id="253" name="Shape 253"/>
          <p:cNvSpPr/>
          <p:nvPr/>
        </p:nvSpPr>
        <p:spPr>
          <a:xfrm>
            <a:off x="5686350" y="2362200"/>
            <a:ext cx="2724300" cy="2724300"/>
          </a:xfrm>
          <a:prstGeom prst="ellipse">
            <a:avLst/>
          </a:prstGeom>
          <a:noFill/>
          <a:ln cap="flat" cmpd="sng" w="114300">
            <a:solidFill>
              <a:srgbClr val="454F5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CV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ctrTitle"/>
          </p:nvPr>
        </p:nvSpPr>
        <p:spPr>
          <a:xfrm>
            <a:off x="685800" y="3863725"/>
            <a:ext cx="4505400" cy="1910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>
                <a:solidFill>
                  <a:srgbClr val="C7F464"/>
                </a:solidFill>
              </a:rPr>
              <a:t>10</a:t>
            </a:r>
            <a:r>
              <a:rPr lang="en" sz="9600">
                <a:solidFill>
                  <a:srgbClr val="C7F464"/>
                </a:solidFill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Possíveis Melhorias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idx="1" type="body"/>
          </p:nvPr>
        </p:nvSpPr>
        <p:spPr>
          <a:xfrm>
            <a:off x="3165234" y="1528066"/>
            <a:ext cx="4809000" cy="433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http://www2.dbd.puc-rio.br/pergamum/tesesabertas/0711323_09_cap_03.pdf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691200" y="0"/>
            <a:ext cx="7761600" cy="1292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Possíveis Melhorias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91200" y="1811604"/>
            <a:ext cx="7761600" cy="4412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▣"/>
            </a:pPr>
            <a:r>
              <a:rPr lang="en"/>
              <a:t>Seguir uma metodologia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▣"/>
            </a:pPr>
            <a:r>
              <a:rPr lang="en"/>
              <a:t>Usar processo como guia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▣"/>
            </a:pPr>
            <a:r>
              <a:rPr lang="en"/>
              <a:t>Criar cronograma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▣"/>
            </a:pPr>
            <a:r>
              <a:rPr lang="en"/>
              <a:t>Estimar atividades a serem realizadas no tempo total de 14 dias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▣"/>
            </a:pPr>
            <a:r>
              <a:rPr lang="en"/>
              <a:t>Participação de todos os membros na discussão das soluções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/>
        </p:nvSpPr>
        <p:spPr>
          <a:xfrm>
            <a:off x="0" y="0"/>
            <a:ext cx="9144000" cy="26199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 txBox="1"/>
          <p:nvPr>
            <p:ph idx="4294967295" type="ctrTitle"/>
          </p:nvPr>
        </p:nvSpPr>
        <p:spPr>
          <a:xfrm>
            <a:off x="582500" y="1650475"/>
            <a:ext cx="8183100" cy="1546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0">
                <a:solidFill>
                  <a:srgbClr val="4ECDC4"/>
                </a:solidFill>
              </a:rPr>
              <a:t>Obrigada</a:t>
            </a:r>
          </a:p>
        </p:txBody>
      </p:sp>
      <p:sp>
        <p:nvSpPr>
          <p:cNvPr id="276" name="Shape 276"/>
          <p:cNvSpPr txBox="1"/>
          <p:nvPr>
            <p:ph idx="4294967295" type="body"/>
          </p:nvPr>
        </p:nvSpPr>
        <p:spPr>
          <a:xfrm>
            <a:off x="858550" y="3451875"/>
            <a:ext cx="6665100" cy="1893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Você pode nos encontrar em: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https://github.com/jarvis-fga/agua-oceanos/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691200" y="0"/>
            <a:ext cx="7761600" cy="1292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Ferramentas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91200" y="1811604"/>
            <a:ext cx="7761600" cy="4412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ts val="2400"/>
              <a:buChar char="▣"/>
            </a:pPr>
            <a:r>
              <a:rPr lang="en"/>
              <a:t>Compartilhamento de materiais: Drive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81000" lvl="0" marL="457200" rtl="0">
              <a:spcBef>
                <a:spcPts val="0"/>
              </a:spcBef>
              <a:buSzPts val="2400"/>
              <a:buChar char="▣"/>
            </a:pPr>
            <a:r>
              <a:rPr lang="en"/>
              <a:t>Controle de versões: Github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81000" lvl="0" marL="457200" rtl="0">
              <a:spcBef>
                <a:spcPts val="0"/>
              </a:spcBef>
              <a:buSzPts val="2400"/>
              <a:buChar char="▣"/>
            </a:pPr>
            <a:r>
              <a:rPr lang="en"/>
              <a:t>Comunicação: What’s app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81000" lvl="0" marL="457200" rtl="0">
              <a:spcBef>
                <a:spcPts val="0"/>
              </a:spcBef>
              <a:buSzPts val="2400"/>
              <a:buChar char="▣"/>
            </a:pPr>
            <a:r>
              <a:rPr lang="en"/>
              <a:t>Monitoramento: Trello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691200" y="0"/>
            <a:ext cx="7761600" cy="1292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Reuniões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91200" y="1811604"/>
            <a:ext cx="7761600" cy="4412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ts val="2400"/>
              <a:buChar char="▣"/>
            </a:pPr>
            <a:r>
              <a:rPr lang="en"/>
              <a:t>As reuniões são documentadas no github e ocorreram nos dias: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▣"/>
            </a:pPr>
            <a:r>
              <a:rPr lang="en"/>
              <a:t>17/08 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▣"/>
            </a:pPr>
            <a:r>
              <a:rPr lang="en"/>
              <a:t>18/08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▣"/>
            </a:pPr>
            <a:r>
              <a:rPr lang="en"/>
              <a:t>21/08 (reunião não-presencial via hangouts)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▣"/>
            </a:pPr>
            <a:r>
              <a:rPr lang="en"/>
              <a:t>22/08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▣"/>
            </a:pPr>
            <a:r>
              <a:rPr lang="en"/>
              <a:t>24/08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▣"/>
            </a:pPr>
            <a:r>
              <a:rPr lang="en"/>
              <a:t>29/08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691200" y="0"/>
            <a:ext cx="7761600" cy="1292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Mas como as reuniões são  documentadas? </a:t>
            </a:r>
            <a:r>
              <a:rPr lang="en"/>
              <a:t>R</a:t>
            </a:r>
            <a:r>
              <a:rPr lang="en"/>
              <a:t>eunião 17/08</a:t>
            </a:r>
          </a:p>
        </p:txBody>
      </p:sp>
      <p:pic>
        <p:nvPicPr>
          <p:cNvPr descr="Captura de tela de 2017-08-28 10-54-30.png"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550" y="1419150"/>
            <a:ext cx="8287726" cy="476967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￼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ctrTitle"/>
          </p:nvPr>
        </p:nvSpPr>
        <p:spPr>
          <a:xfrm>
            <a:off x="685800" y="3863725"/>
            <a:ext cx="4505400" cy="1910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>
                <a:solidFill>
                  <a:srgbClr val="C7F464"/>
                </a:solidFill>
              </a:rPr>
              <a:t>2.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Engenharia de características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833650" y="1892550"/>
            <a:ext cx="7761600" cy="1292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Métodos Dependentes de Modelo (Model Based)</a:t>
            </a:r>
          </a:p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x="833650" y="3744425"/>
            <a:ext cx="7761600" cy="1292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Métodos Independentes de Modelo (Model-Free)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91200" y="1811604"/>
            <a:ext cx="7761600" cy="4412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▣"/>
            </a:pPr>
            <a:r>
              <a:rPr lang="en"/>
              <a:t>Análise de Componentes Principais (PCA)</a:t>
            </a: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"/>
              <a:t>Espaço multidimensional</a:t>
            </a:r>
          </a:p>
          <a:p>
            <a:pPr indent="-355600" lvl="1" marL="914400" rtl="0">
              <a:spcBef>
                <a:spcPts val="0"/>
              </a:spcBef>
              <a:buSzPts val="2000"/>
              <a:buChar char="□"/>
            </a:pPr>
            <a:r>
              <a:rPr lang="en"/>
              <a:t>Alta correlação e medida de ruído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▣"/>
            </a:pPr>
            <a:r>
              <a:rPr lang="en"/>
              <a:t>Correlação Cruzada</a:t>
            </a: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"/>
              <a:t>Entrada relacionada com saída</a:t>
            </a:r>
          </a:p>
          <a:p>
            <a:pPr indent="-355600" lvl="1" marL="914400" rtl="0">
              <a:spcBef>
                <a:spcPts val="0"/>
              </a:spcBef>
              <a:buSzPts val="2000"/>
              <a:buChar char="□"/>
            </a:pPr>
            <a:r>
              <a:rPr lang="en"/>
              <a:t>análise univariada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▣"/>
            </a:pPr>
            <a:r>
              <a:rPr lang="en"/>
              <a:t>Entropia</a:t>
            </a:r>
          </a:p>
          <a:p>
            <a:pPr indent="-355600" lvl="1" marL="914400" rtl="0">
              <a:spcBef>
                <a:spcPts val="0"/>
              </a:spcBef>
              <a:buSzPts val="2000"/>
              <a:buChar char="□"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691200" y="101750"/>
            <a:ext cx="7761600" cy="1292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Métodos Independentes de Modelo (Model-Free)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sdemon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