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▣"/>
              <a:defRPr sz="3000"/>
            </a:lvl1pPr>
            <a:lvl2pPr lvl="1" rtl="0">
              <a:spcBef>
                <a:spcPts val="0"/>
              </a:spcBef>
              <a:buSzPts val="3000"/>
              <a:buChar char="□"/>
              <a:defRPr sz="3000"/>
            </a:lvl2pPr>
            <a:lvl3pPr lvl="2" rtl="0">
              <a:spcBef>
                <a:spcPts val="0"/>
              </a:spcBef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buSzPts val="3000"/>
              <a:buChar char="○"/>
              <a:defRPr sz="3000"/>
            </a:lvl8pPr>
            <a:lvl9pPr lvl="8">
              <a:spcBef>
                <a:spcPts val="0"/>
              </a:spcBef>
              <a:buSzPts val="3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1776175"/>
            <a:ext cx="5445900" cy="359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Aprendizagem de Máquina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Problema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Solução Proposta</a:t>
            </a:r>
          </a:p>
        </p:txBody>
      </p:sp>
      <p:sp>
        <p:nvSpPr>
          <p:cNvPr id="108" name="Shape 108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Algoritmo</a:t>
            </a:r>
          </a:p>
        </p:txBody>
      </p:sp>
      <p:sp>
        <p:nvSpPr>
          <p:cNvPr id="109" name="Shape 109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C7F4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PLN</a:t>
            </a:r>
          </a:p>
        </p:txBody>
      </p:sp>
      <p:sp>
        <p:nvSpPr>
          <p:cNvPr id="110" name="Shape 110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54F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Aplicação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Metodologia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8-30 18-23-11.png" id="63" name="Shape 63"/>
          <p:cNvPicPr preferRelativeResize="0"/>
          <p:nvPr/>
        </p:nvPicPr>
        <p:blipFill rotWithShape="1">
          <a:blip r:embed="rId3">
            <a:alphaModFix/>
          </a:blip>
          <a:srcRect b="3310" l="0" r="3474" t="4735"/>
          <a:stretch/>
        </p:blipFill>
        <p:spPr>
          <a:xfrm>
            <a:off x="0" y="0"/>
            <a:ext cx="870695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Ferramentas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Compartilhamento de materiais: Drive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Controle de versões: 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Comunicação: What’s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Monitoramento: Trello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/>
              <a:t>A empresa Amazon deseja obter um sistema inteligente para processar os comentários de seus clientes sobre os seus produtos, podendo classificar tais comentários dentre as categorias: positivo ou negativo.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/>
              <a:t>Para isso ela disponibiliza três bases de dados com sentenças rotuladas.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Equipes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/>
              <a:t>Divisão de equipes para solucionar o problema.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/>
              <a:t>Uma solução para cada equipe.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/>
              <a:t>Objetivo: todos devem colocar a mão na massa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buSzPts val="2800"/>
              <a:buChar char="▣"/>
            </a:pPr>
            <a:r>
              <a:rPr lang="en" sz="2800"/>
              <a:t>Classificação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>
              <a:spcBef>
                <a:spcPts val="0"/>
              </a:spcBef>
              <a:buSzPts val="2800"/>
              <a:buChar char="▣"/>
            </a:pPr>
            <a:r>
              <a:rPr lang="en" sz="2800"/>
              <a:t>Aprendizagem </a:t>
            </a:r>
            <a:r>
              <a:rPr lang="en" sz="2800"/>
              <a:t>Supervisionada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>
              <a:spcBef>
                <a:spcPts val="0"/>
              </a:spcBef>
              <a:buSzPts val="2800"/>
              <a:buChar char="▣"/>
            </a:pPr>
            <a:r>
              <a:rPr lang="en" sz="2800"/>
              <a:t>Diferentes Contextos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4294967295" type="ctrTitle"/>
          </p:nvPr>
        </p:nvSpPr>
        <p:spPr>
          <a:xfrm>
            <a:off x="685800" y="330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Frases</a:t>
            </a:r>
          </a:p>
        </p:txBody>
      </p:sp>
      <p:sp>
        <p:nvSpPr>
          <p:cNvPr id="95" name="Shape 95"/>
          <p:cNvSpPr txBox="1"/>
          <p:nvPr>
            <p:ph idx="4294967295" type="ctrTitle"/>
          </p:nvPr>
        </p:nvSpPr>
        <p:spPr>
          <a:xfrm>
            <a:off x="685800" y="4902600"/>
            <a:ext cx="84582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Dicionários 7000</a:t>
            </a:r>
          </a:p>
        </p:txBody>
      </p:sp>
      <p:sp>
        <p:nvSpPr>
          <p:cNvPr id="96" name="Shape 96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C7F464"/>
                </a:solidFill>
              </a:rPr>
              <a:t>3000 Linhas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Escolhendo o Modelo Certo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0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