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AE85B2-C1B6-4389-9FED-2B2DEE022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2E7983-5E23-4C6E-B4EB-E14E91FF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5FE1B-D253-4F0B-9245-382D881F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58966D-6A5B-4FC1-B222-D20C80CD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03B007-6276-4DC5-BFDA-9C236C20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54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40EBE-108D-4BDA-8C29-360D3EE0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B133A4C-BBDE-4AE5-A7BE-D7AFB4767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507CD3-23CD-481E-B6C7-AD3E8B2C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1EEE23-32BB-4E84-A1F8-70E6FC25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558C9B-DCD2-488C-9FF2-F1F89C5E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66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BBFE506-00F1-4AA6-85EE-DDAC79180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4D8567F-0C43-4F24-AEFA-E66B737A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61232E-7E56-4488-975A-6EAF92D6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51936C-8F7E-4CDF-A653-CDEA2FCD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C30DA3-F36B-4A73-B484-417287CA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23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FB998-29ED-4A67-8510-67BC9C47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67089-7DFA-4EE0-827C-2AC400C2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095AD6-0112-40E1-BB27-09BCA088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3B34C9-1531-417F-9E14-CDD004B4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6908DB-E814-480C-8783-E272FE5A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E992C-FDB4-4EBB-AC13-167CFCE0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E59E6C-F3EC-4D47-94C0-3D14C1F36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33F7E-C31C-456C-A10A-EA15F3C7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0EA40-5182-43D5-B9A8-CAE887EC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46ADC-480A-4B65-8E29-EF94694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1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866194-033B-444A-8155-156A55FC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617143-7A1C-4BC9-A9EF-145E6281C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E2F30F-39FD-4F8E-90DF-28AB7FB0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503992-47E3-4E71-8C9C-50E6E25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479906-4CD0-431A-A87E-FFC1F18B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64CFDF-F6F3-43E2-B4B9-ADF1D9FA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79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8BD28C-7C83-4807-986F-1BD3EF15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ADD61B-992E-49EF-B43C-C1A17C38B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420F45-FF1E-4826-873F-FF2B0C10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D08224-E2EC-4980-B134-CB8626E96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7B2508-FA01-4402-A280-27237DE69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6AFF49C-0F6B-496D-84A3-41483D54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B10D865-B1F6-46D7-A816-DA611A528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4B7E02F-F388-4770-8E76-139B6727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2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BB0E01-45D4-423F-B67B-5E2049F1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58E3BFD-2601-45BE-82C7-98439BF9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4A70FDB-AD6D-4120-9FD4-4FE5AE35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6C8472-1F07-41D3-8C98-B32B0835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0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96C6B5-3A13-459F-8B7E-EE18D61A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20E0E1-7FA4-47B0-83A6-9CEBC74A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15E808-5272-42E0-9D14-577403A0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45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FA789-B268-43D2-B0EE-5EDEAD86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884113-03AD-4DCA-AAEB-062E6621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195D8B-22E6-4575-BD86-A943579A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51C033-9526-406D-BA7E-4BEC0022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E6F315-4B84-428C-9758-B41AD9C1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59BC9D-D0EA-4E52-B1FD-5B32A363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399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D41E95-8832-48F1-A319-C90AA10F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29AB106-08FF-49EB-A25F-FCC54D3C8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00AC6F-135B-4412-8BA9-915F0E773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D205F5-D4F7-4FB9-929A-A55CC0AF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CC60A2-262A-48D2-B5DF-F2552668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DBD803-0BD9-4203-8205-37F7E9EF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1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9826FB5-1C53-4765-B8F8-3271AE73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33F026-6BAE-4EF4-A2A0-E40221B90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446242-4AB8-494F-B6C7-0277CDC7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A117-91A0-4230-81B2-CA5601CD1426}" type="datetimeFigureOut">
              <a:rPr lang="it-IT" smtClean="0"/>
              <a:t>04/03/2018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B0667E-CF25-41CE-BFF9-7D0646375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7500C5-7C20-4E56-A84B-15B6A345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5831-03F4-47B1-A4A8-5AC36AE0A40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441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 smtClean="0"/>
              <a:t>Robust</a:t>
            </a:r>
            <a:r>
              <a:rPr lang="it-IT" dirty="0" smtClean="0"/>
              <a:t> </a:t>
            </a:r>
            <a:r>
              <a:rPr lang="it-IT" dirty="0" err="1" smtClean="0"/>
              <a:t>Deep</a:t>
            </a:r>
            <a:r>
              <a:rPr lang="it-IT" dirty="0" smtClean="0"/>
              <a:t>-Learning-</a:t>
            </a:r>
            <a:r>
              <a:rPr lang="it-IT" dirty="0" err="1" smtClean="0"/>
              <a:t>based</a:t>
            </a:r>
            <a:r>
              <a:rPr lang="it-IT" dirty="0" smtClean="0"/>
              <a:t> Detector for Real-Time Tomato </a:t>
            </a:r>
            <a:r>
              <a:rPr lang="it-IT" dirty="0" err="1" smtClean="0"/>
              <a:t>Plant</a:t>
            </a:r>
            <a:r>
              <a:rPr lang="it-IT" dirty="0" smtClean="0"/>
              <a:t> </a:t>
            </a:r>
            <a:r>
              <a:rPr lang="it-IT" dirty="0" err="1" smtClean="0"/>
              <a:t>Diseases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err="1" smtClean="0"/>
              <a:t>Understand</a:t>
            </a:r>
            <a:r>
              <a:rPr lang="it-IT" dirty="0" smtClean="0"/>
              <a:t> the best </a:t>
            </a:r>
            <a:r>
              <a:rPr lang="it-IT" dirty="0" err="1" smtClean="0"/>
              <a:t>solutions</a:t>
            </a:r>
            <a:r>
              <a:rPr lang="it-IT" dirty="0" smtClean="0"/>
              <a:t> for </a:t>
            </a:r>
            <a:r>
              <a:rPr lang="it-IT" dirty="0" err="1" smtClean="0"/>
              <a:t>diseases</a:t>
            </a:r>
            <a:r>
              <a:rPr lang="it-IT" dirty="0" smtClean="0"/>
              <a:t> </a:t>
            </a:r>
            <a:r>
              <a:rPr lang="it-IT" dirty="0" err="1" smtClean="0"/>
              <a:t>recognition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258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3D71C-4A96-4839-88CE-2198830A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System </a:t>
            </a:r>
            <a:r>
              <a:rPr lang="it-IT" dirty="0" err="1" smtClean="0"/>
              <a:t>Overview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5BD9B80B-DC9E-467E-BAFF-DB4164A22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730" y="1799178"/>
            <a:ext cx="8704540" cy="411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38E5B-9F81-494A-8BE9-CAAEAC54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17" y="2860130"/>
            <a:ext cx="10515600" cy="1325563"/>
          </a:xfrm>
        </p:spPr>
        <p:txBody>
          <a:bodyPr/>
          <a:lstStyle/>
          <a:p>
            <a:r>
              <a:rPr lang="it-IT" dirty="0" smtClean="0"/>
              <a:t>How use </a:t>
            </a:r>
            <a:r>
              <a:rPr lang="it-IT" dirty="0" err="1" smtClean="0"/>
              <a:t>techniques</a:t>
            </a:r>
            <a:r>
              <a:rPr lang="it-IT" dirty="0" smtClean="0"/>
              <a:t> </a:t>
            </a:r>
            <a:r>
              <a:rPr lang="it-IT" dirty="0" err="1" smtClean="0"/>
              <a:t>explained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38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Faster</a:t>
            </a:r>
            <a:r>
              <a:rPr lang="it-IT" dirty="0"/>
              <a:t> R-CNN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Extended to </a:t>
            </a:r>
            <a:r>
              <a:rPr lang="it-IT" dirty="0" err="1" smtClean="0"/>
              <a:t>add</a:t>
            </a:r>
            <a:r>
              <a:rPr lang="it-IT" dirty="0" smtClean="0"/>
              <a:t> the </a:t>
            </a:r>
            <a:r>
              <a:rPr lang="it-IT" dirty="0" err="1" smtClean="0"/>
              <a:t>ability</a:t>
            </a:r>
            <a:r>
              <a:rPr lang="it-IT" dirty="0" smtClean="0"/>
              <a:t> to </a:t>
            </a:r>
            <a:r>
              <a:rPr lang="it-IT" dirty="0" err="1" smtClean="0"/>
              <a:t>recognize</a:t>
            </a:r>
            <a:r>
              <a:rPr lang="it-IT" dirty="0" smtClean="0"/>
              <a:t> </a:t>
            </a:r>
            <a:r>
              <a:rPr lang="it-IT" dirty="0" err="1" smtClean="0"/>
              <a:t>objects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object </a:t>
            </a:r>
            <a:r>
              <a:rPr lang="en-US" dirty="0" smtClean="0"/>
              <a:t>proposal </a:t>
            </a:r>
            <a:r>
              <a:rPr lang="en-US" dirty="0"/>
              <a:t>extract the features with an </a:t>
            </a:r>
            <a:r>
              <a:rPr lang="en-US" dirty="0" err="1" smtClean="0"/>
              <a:t>RoI</a:t>
            </a:r>
            <a:r>
              <a:rPr lang="en-US" dirty="0" smtClean="0"/>
              <a:t> (Region of Interest) </a:t>
            </a:r>
            <a:r>
              <a:rPr lang="en-US" dirty="0"/>
              <a:t>Pooling layer and perform </a:t>
            </a:r>
            <a:r>
              <a:rPr lang="en-US" dirty="0" smtClean="0"/>
              <a:t>object classification </a:t>
            </a:r>
            <a:r>
              <a:rPr lang="en-US" dirty="0"/>
              <a:t>and bounding-box regression to obtain the estimated targets.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813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SSD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Added</a:t>
            </a:r>
            <a:r>
              <a:rPr lang="it-IT" dirty="0" smtClean="0"/>
              <a:t> a </a:t>
            </a:r>
            <a:r>
              <a:rPr lang="it-IT" dirty="0" err="1" smtClean="0"/>
              <a:t>sequence</a:t>
            </a:r>
            <a:r>
              <a:rPr lang="it-IT" dirty="0" smtClean="0"/>
              <a:t> of </a:t>
            </a:r>
            <a:r>
              <a:rPr lang="it-IT" dirty="0" err="1" smtClean="0"/>
              <a:t>convolutional</a:t>
            </a:r>
            <a:r>
              <a:rPr lang="it-IT" dirty="0" smtClean="0"/>
              <a:t> </a:t>
            </a:r>
            <a:r>
              <a:rPr lang="it-IT" dirty="0" err="1" smtClean="0"/>
              <a:t>layer</a:t>
            </a:r>
            <a:r>
              <a:rPr lang="it-IT" dirty="0" smtClean="0"/>
              <a:t> </a:t>
            </a:r>
            <a:r>
              <a:rPr lang="it-IT" dirty="0" err="1" smtClean="0"/>
              <a:t>containing</a:t>
            </a:r>
            <a:r>
              <a:rPr lang="it-IT" dirty="0" smtClean="0"/>
              <a:t>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detection</a:t>
            </a:r>
            <a:r>
              <a:rPr lang="it-IT" dirty="0" smtClean="0"/>
              <a:t> per </a:t>
            </a:r>
            <a:r>
              <a:rPr lang="it-IT" dirty="0" err="1" smtClean="0"/>
              <a:t>class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r>
              <a:rPr lang="it-IT" dirty="0" smtClean="0"/>
              <a:t>So SSD can deal with </a:t>
            </a:r>
            <a:r>
              <a:rPr lang="it-IT" dirty="0" err="1" smtClean="0"/>
              <a:t>objects</a:t>
            </a:r>
            <a:r>
              <a:rPr lang="it-IT" dirty="0" smtClean="0"/>
              <a:t> of </a:t>
            </a:r>
            <a:r>
              <a:rPr lang="it-IT" dirty="0" err="1" smtClean="0"/>
              <a:t>various</a:t>
            </a:r>
            <a:r>
              <a:rPr lang="it-IT" dirty="0" smtClean="0"/>
              <a:t> </a:t>
            </a:r>
            <a:r>
              <a:rPr lang="it-IT" dirty="0" err="1" smtClean="0"/>
              <a:t>sizes</a:t>
            </a:r>
            <a:r>
              <a:rPr lang="it-IT" dirty="0" smtClean="0"/>
              <a:t> </a:t>
            </a:r>
            <a:r>
              <a:rPr lang="it-IT" dirty="0" err="1" smtClean="0"/>
              <a:t>contained</a:t>
            </a:r>
            <a:r>
              <a:rPr lang="it-IT" dirty="0" smtClean="0"/>
              <a:t> in the </a:t>
            </a:r>
            <a:r>
              <a:rPr lang="it-IT" dirty="0" err="1" smtClean="0"/>
              <a:t>same</a:t>
            </a:r>
            <a:r>
              <a:rPr lang="it-IT" dirty="0" smtClean="0"/>
              <a:t> images.</a:t>
            </a:r>
          </a:p>
          <a:p>
            <a:pPr marL="0" indent="0">
              <a:buNone/>
            </a:pPr>
            <a:r>
              <a:rPr lang="en-US" dirty="0"/>
              <a:t>A Non-Maximum Suppression method is used to compare the estimated results with the ground-truth.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1360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R-FCN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Follow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implementation</a:t>
            </a:r>
            <a:r>
              <a:rPr lang="it-IT" dirty="0" smtClean="0"/>
              <a:t> for </a:t>
            </a:r>
            <a:r>
              <a:rPr lang="it-IT" dirty="0" err="1" smtClean="0"/>
              <a:t>Faster</a:t>
            </a:r>
            <a:r>
              <a:rPr lang="it-IT" dirty="0" smtClean="0"/>
              <a:t> R-CNN</a:t>
            </a:r>
          </a:p>
          <a:p>
            <a:pPr marL="0" indent="0">
              <a:buNone/>
            </a:pPr>
            <a:r>
              <a:rPr lang="en-US" dirty="0" smtClean="0"/>
              <a:t>Used </a:t>
            </a:r>
            <a:r>
              <a:rPr lang="en-US" dirty="0"/>
              <a:t>batch normalization for each feature extractor, and train end-to-end </a:t>
            </a:r>
            <a:r>
              <a:rPr lang="en-US" dirty="0" smtClean="0"/>
              <a:t>using </a:t>
            </a:r>
            <a:r>
              <a:rPr lang="it-IT" dirty="0" smtClean="0"/>
              <a:t>an </a:t>
            </a:r>
            <a:r>
              <a:rPr lang="it-IT" dirty="0" err="1"/>
              <a:t>ImageNet</a:t>
            </a:r>
            <a:r>
              <a:rPr lang="it-IT" dirty="0"/>
              <a:t> </a:t>
            </a:r>
            <a:r>
              <a:rPr lang="it-IT" dirty="0" err="1"/>
              <a:t>Pretrained</a:t>
            </a:r>
            <a:r>
              <a:rPr lang="it-IT" dirty="0"/>
              <a:t> </a:t>
            </a:r>
            <a:r>
              <a:rPr lang="it-IT" dirty="0" smtClean="0"/>
              <a:t>Network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99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95" y="1690688"/>
            <a:ext cx="11724410" cy="373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3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Experimental</a:t>
            </a:r>
            <a:r>
              <a:rPr lang="it-IT" dirty="0" smtClean="0"/>
              <a:t> 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Extensive</a:t>
            </a:r>
            <a:r>
              <a:rPr lang="it-IT" dirty="0" smtClean="0"/>
              <a:t> Data </a:t>
            </a:r>
            <a:r>
              <a:rPr lang="it-IT" dirty="0" err="1" smtClean="0"/>
              <a:t>Augmentation</a:t>
            </a:r>
            <a:endParaRPr lang="it-IT" dirty="0" smtClean="0"/>
          </a:p>
          <a:p>
            <a:r>
              <a:rPr lang="it-IT" dirty="0" err="1" smtClean="0"/>
              <a:t>Dataset</a:t>
            </a:r>
            <a:r>
              <a:rPr lang="it-IT" dirty="0" smtClean="0"/>
              <a:t> </a:t>
            </a:r>
            <a:r>
              <a:rPr lang="it-IT" dirty="0" err="1" smtClean="0"/>
              <a:t>divided</a:t>
            </a:r>
            <a:r>
              <a:rPr lang="it-IT" dirty="0" smtClean="0"/>
              <a:t> in 80% training, 10% </a:t>
            </a:r>
            <a:r>
              <a:rPr lang="it-IT" dirty="0" err="1" smtClean="0"/>
              <a:t>validation</a:t>
            </a:r>
            <a:r>
              <a:rPr lang="it-IT" dirty="0"/>
              <a:t> </a:t>
            </a:r>
            <a:r>
              <a:rPr lang="it-IT" dirty="0" smtClean="0"/>
              <a:t>and 10% test</a:t>
            </a:r>
          </a:p>
          <a:p>
            <a:r>
              <a:rPr lang="it-IT" dirty="0" smtClean="0"/>
              <a:t>More </a:t>
            </a:r>
            <a:r>
              <a:rPr lang="it-IT" dirty="0" err="1" smtClean="0"/>
              <a:t>than</a:t>
            </a:r>
            <a:r>
              <a:rPr lang="it-IT" dirty="0" smtClean="0"/>
              <a:t> 200,000 </a:t>
            </a:r>
            <a:r>
              <a:rPr lang="it-IT" dirty="0" err="1" smtClean="0"/>
              <a:t>iterations</a:t>
            </a:r>
            <a:r>
              <a:rPr lang="it-IT" dirty="0" smtClean="0"/>
              <a:t> on the </a:t>
            </a:r>
            <a:r>
              <a:rPr lang="it-IT" dirty="0" err="1" smtClean="0"/>
              <a:t>systems</a:t>
            </a:r>
            <a:r>
              <a:rPr lang="it-IT" dirty="0" smtClean="0"/>
              <a:t> (i7 + 2 </a:t>
            </a:r>
            <a:r>
              <a:rPr lang="it-IT" dirty="0" err="1" smtClean="0"/>
              <a:t>Titan</a:t>
            </a:r>
            <a:r>
              <a:rPr lang="it-IT" dirty="0" smtClean="0"/>
              <a:t> X 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702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Performance </a:t>
            </a:r>
            <a:r>
              <a:rPr lang="it-IT" dirty="0" err="1" smtClean="0"/>
              <a:t>evaluated</a:t>
            </a:r>
            <a:r>
              <a:rPr lang="it-IT" dirty="0" smtClean="0"/>
              <a:t> in </a:t>
            </a:r>
            <a:r>
              <a:rPr lang="it-IT" dirty="0" err="1" smtClean="0"/>
              <a:t>terms</a:t>
            </a:r>
            <a:r>
              <a:rPr lang="it-IT" dirty="0" smtClean="0"/>
              <a:t> of </a:t>
            </a:r>
            <a:r>
              <a:rPr lang="it-IT" dirty="0" err="1" smtClean="0"/>
              <a:t>Intersection</a:t>
            </a:r>
            <a:r>
              <a:rPr lang="it-IT" dirty="0" smtClean="0"/>
              <a:t>-over-Union and </a:t>
            </a:r>
            <a:r>
              <a:rPr lang="it-IT" dirty="0" err="1" smtClean="0"/>
              <a:t>Average</a:t>
            </a:r>
            <a:r>
              <a:rPr lang="it-IT" dirty="0" smtClean="0"/>
              <a:t> Precision (</a:t>
            </a:r>
            <a:r>
              <a:rPr lang="it-IT" dirty="0" err="1" smtClean="0"/>
              <a:t>introduced</a:t>
            </a:r>
            <a:r>
              <a:rPr lang="it-IT" dirty="0" smtClean="0"/>
              <a:t> in Pascal VOC </a:t>
            </a:r>
            <a:r>
              <a:rPr lang="it-IT" dirty="0" err="1" smtClean="0"/>
              <a:t>Challange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5418"/>
            <a:ext cx="10515600" cy="3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2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dirty="0"/>
              <a:t>consider leaf mold, </a:t>
            </a:r>
            <a:r>
              <a:rPr lang="en-US" dirty="0" smtClean="0"/>
              <a:t>gray mold</a:t>
            </a:r>
            <a:r>
              <a:rPr lang="en-US" dirty="0"/>
              <a:t>, canker, and pest as the most complex and main </a:t>
            </a:r>
            <a:r>
              <a:rPr lang="en-US" dirty="0" smtClean="0"/>
              <a:t>classes.</a:t>
            </a:r>
          </a:p>
          <a:p>
            <a:pPr marL="0" indent="0">
              <a:buNone/>
            </a:pPr>
            <a:r>
              <a:rPr lang="en-US" dirty="0" smtClean="0"/>
              <a:t>So they say that the best choice is to choose </a:t>
            </a:r>
            <a:r>
              <a:rPr lang="it-IT" dirty="0" err="1"/>
              <a:t>Faster</a:t>
            </a:r>
            <a:r>
              <a:rPr lang="it-IT" dirty="0"/>
              <a:t> R-CNN with </a:t>
            </a:r>
            <a:r>
              <a:rPr lang="it-IT" dirty="0" smtClean="0"/>
              <a:t>VGG-16 due to best </a:t>
            </a:r>
            <a:r>
              <a:rPr lang="it-IT" dirty="0" err="1" smtClean="0"/>
              <a:t>results</a:t>
            </a:r>
            <a:r>
              <a:rPr lang="it-IT" dirty="0" smtClean="0"/>
              <a:t> in the </a:t>
            </a:r>
            <a:r>
              <a:rPr lang="it-IT" dirty="0" err="1" smtClean="0"/>
              <a:t>classes</a:t>
            </a:r>
            <a:r>
              <a:rPr lang="it-IT" dirty="0" smtClean="0"/>
              <a:t> </a:t>
            </a:r>
            <a:r>
              <a:rPr lang="it-IT" dirty="0" err="1" smtClean="0"/>
              <a:t>above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 smtClean="0"/>
              <a:t>They</a:t>
            </a:r>
            <a:r>
              <a:rPr lang="it-IT" dirty="0" smtClean="0"/>
              <a:t> </a:t>
            </a:r>
            <a:r>
              <a:rPr lang="it-IT" dirty="0" err="1" smtClean="0"/>
              <a:t>also</a:t>
            </a:r>
            <a:r>
              <a:rPr lang="it-IT" dirty="0" smtClean="0"/>
              <a:t> prove </a:t>
            </a:r>
            <a:r>
              <a:rPr lang="it-IT" dirty="0" err="1" smtClean="0"/>
              <a:t>that</a:t>
            </a:r>
            <a:r>
              <a:rPr lang="it-IT" dirty="0" smtClean="0"/>
              <a:t> data </a:t>
            </a:r>
            <a:r>
              <a:rPr lang="it-IT" dirty="0" err="1" smtClean="0"/>
              <a:t>augmentation</a:t>
            </a:r>
            <a:r>
              <a:rPr lang="it-IT" dirty="0" smtClean="0"/>
              <a:t> </a:t>
            </a:r>
            <a:r>
              <a:rPr lang="it-IT" dirty="0" err="1" smtClean="0"/>
              <a:t>improves</a:t>
            </a:r>
            <a:r>
              <a:rPr lang="it-IT" dirty="0" smtClean="0"/>
              <a:t> a </a:t>
            </a:r>
            <a:r>
              <a:rPr lang="it-IT" dirty="0" err="1" smtClean="0"/>
              <a:t>lot</a:t>
            </a:r>
            <a:r>
              <a:rPr lang="it-IT" dirty="0" smtClean="0"/>
              <a:t> </a:t>
            </a:r>
            <a:r>
              <a:rPr lang="it-IT" dirty="0" err="1" smtClean="0"/>
              <a:t>their</a:t>
            </a:r>
            <a:r>
              <a:rPr lang="it-IT" dirty="0" smtClean="0"/>
              <a:t> network.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160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Results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726" y="1326994"/>
            <a:ext cx="7577722" cy="55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9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713225-D99B-4B11-BDB2-F56CC734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Features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A573AC-2D18-4990-B98C-7453BB9B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Detect</a:t>
            </a:r>
            <a:r>
              <a:rPr lang="it-IT" dirty="0" smtClean="0"/>
              <a:t> up to 9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disease</a:t>
            </a:r>
            <a:r>
              <a:rPr lang="it-IT" dirty="0" smtClean="0"/>
              <a:t> or </a:t>
            </a:r>
            <a:r>
              <a:rPr lang="it-IT" dirty="0" err="1" smtClean="0"/>
              <a:t>pest</a:t>
            </a:r>
            <a:endParaRPr lang="it-IT" dirty="0" smtClean="0"/>
          </a:p>
          <a:p>
            <a:r>
              <a:rPr lang="it-IT" dirty="0" err="1" smtClean="0"/>
              <a:t>Consider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possibility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 </a:t>
            </a:r>
            <a:r>
              <a:rPr lang="it-IT" dirty="0" err="1"/>
              <a:t>plant</a:t>
            </a:r>
            <a:r>
              <a:rPr lang="it-IT" dirty="0"/>
              <a:t> can </a:t>
            </a:r>
            <a:r>
              <a:rPr lang="it-IT" dirty="0" err="1" smtClean="0"/>
              <a:t>have</a:t>
            </a:r>
            <a:r>
              <a:rPr lang="it-IT" dirty="0" smtClean="0"/>
              <a:t> </a:t>
            </a:r>
            <a:r>
              <a:rPr lang="it-IT" dirty="0"/>
              <a:t>more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</a:t>
            </a:r>
            <a:r>
              <a:rPr lang="it-IT" dirty="0" err="1"/>
              <a:t>disease</a:t>
            </a:r>
            <a:r>
              <a:rPr lang="it-IT" dirty="0"/>
              <a:t> or </a:t>
            </a:r>
            <a:r>
              <a:rPr lang="it-IT" dirty="0" err="1"/>
              <a:t>pest</a:t>
            </a:r>
            <a:r>
              <a:rPr lang="it-IT" dirty="0"/>
              <a:t> </a:t>
            </a:r>
            <a:r>
              <a:rPr lang="it-IT" dirty="0" err="1"/>
              <a:t>simultaneosly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 smtClean="0"/>
              <a:t>resolution</a:t>
            </a:r>
            <a:r>
              <a:rPr lang="it-IT" dirty="0" smtClean="0"/>
              <a:t> images</a:t>
            </a:r>
            <a:endParaRPr lang="it-IT" dirty="0"/>
          </a:p>
          <a:p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illumination</a:t>
            </a:r>
            <a:r>
              <a:rPr lang="it-IT" dirty="0"/>
              <a:t> </a:t>
            </a:r>
            <a:r>
              <a:rPr lang="it-IT" dirty="0" err="1"/>
              <a:t>condition</a:t>
            </a:r>
            <a:r>
              <a:rPr lang="it-IT" dirty="0"/>
              <a:t>, </a:t>
            </a:r>
            <a:r>
              <a:rPr lang="it-IT" dirty="0" err="1"/>
              <a:t>size</a:t>
            </a:r>
            <a:r>
              <a:rPr lang="it-IT" dirty="0"/>
              <a:t>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36168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51FB0-E660-43FB-9550-93FDD45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Classification</a:t>
            </a:r>
            <a:r>
              <a:rPr lang="it-IT" dirty="0"/>
              <a:t> and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EC3604-18B5-4A20-844A-680718F25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Try</a:t>
            </a:r>
            <a:r>
              <a:rPr lang="it-IT" dirty="0" smtClean="0"/>
              <a:t> </a:t>
            </a:r>
            <a:r>
              <a:rPr lang="it-IT" dirty="0"/>
              <a:t>to </a:t>
            </a:r>
            <a:r>
              <a:rPr lang="it-IT" dirty="0" err="1"/>
              <a:t>analyze</a:t>
            </a:r>
            <a:r>
              <a:rPr lang="it-IT" dirty="0"/>
              <a:t> WHAT are the </a:t>
            </a:r>
            <a:r>
              <a:rPr lang="it-IT" dirty="0" err="1"/>
              <a:t>disease</a:t>
            </a:r>
            <a:r>
              <a:rPr lang="it-IT" dirty="0"/>
              <a:t> </a:t>
            </a:r>
            <a:r>
              <a:rPr lang="it-IT" dirty="0" err="1"/>
              <a:t>present</a:t>
            </a:r>
            <a:r>
              <a:rPr lang="it-IT" dirty="0"/>
              <a:t> in a </a:t>
            </a:r>
            <a:r>
              <a:rPr lang="it-IT" dirty="0" err="1"/>
              <a:t>picture</a:t>
            </a:r>
            <a:r>
              <a:rPr lang="it-IT" dirty="0"/>
              <a:t> and WHERE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localized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red boxes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 smtClean="0"/>
              <a:t>contains</a:t>
            </a:r>
            <a:r>
              <a:rPr lang="it-IT" dirty="0" smtClean="0"/>
              <a:t> </a:t>
            </a:r>
            <a:r>
              <a:rPr lang="it-IT" dirty="0"/>
              <a:t>the </a:t>
            </a:r>
            <a:r>
              <a:rPr lang="it-IT" dirty="0" err="1"/>
              <a:t>infected</a:t>
            </a:r>
            <a:r>
              <a:rPr lang="it-IT" dirty="0"/>
              <a:t> area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Can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identify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:</a:t>
            </a:r>
          </a:p>
          <a:p>
            <a:pPr>
              <a:buFontTx/>
              <a:buChar char="-"/>
            </a:pPr>
            <a:r>
              <a:rPr lang="it-IT" dirty="0"/>
              <a:t>Location in the </a:t>
            </a:r>
            <a:r>
              <a:rPr lang="it-IT" dirty="0" err="1"/>
              <a:t>plant</a:t>
            </a:r>
            <a:r>
              <a:rPr lang="it-IT" dirty="0"/>
              <a:t> (</a:t>
            </a:r>
            <a:r>
              <a:rPr lang="it-IT" dirty="0" err="1"/>
              <a:t>leaves</a:t>
            </a:r>
            <a:r>
              <a:rPr lang="it-IT" dirty="0"/>
              <a:t>, </a:t>
            </a:r>
            <a:r>
              <a:rPr lang="it-IT" dirty="0" err="1"/>
              <a:t>steam</a:t>
            </a:r>
            <a:r>
              <a:rPr lang="it-IT" dirty="0" smtClean="0"/>
              <a:t>…)</a:t>
            </a:r>
          </a:p>
          <a:p>
            <a:pPr>
              <a:buFontTx/>
              <a:buChar char="-"/>
            </a:pPr>
            <a:r>
              <a:rPr lang="it-IT" dirty="0"/>
              <a:t>Side of </a:t>
            </a:r>
            <a:r>
              <a:rPr lang="it-IT" dirty="0" err="1"/>
              <a:t>leaves</a:t>
            </a:r>
            <a:r>
              <a:rPr lang="it-IT" dirty="0"/>
              <a:t> (Front, back </a:t>
            </a:r>
            <a:r>
              <a:rPr lang="it-IT" dirty="0" smtClean="0"/>
              <a:t>…)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Status of </a:t>
            </a:r>
            <a:r>
              <a:rPr lang="it-IT" dirty="0" err="1"/>
              <a:t>infection</a:t>
            </a:r>
            <a:r>
              <a:rPr lang="it-IT" dirty="0"/>
              <a:t> (</a:t>
            </a:r>
            <a:r>
              <a:rPr lang="it-IT" dirty="0" err="1"/>
              <a:t>early</a:t>
            </a:r>
            <a:r>
              <a:rPr lang="it-IT" dirty="0"/>
              <a:t>, last</a:t>
            </a:r>
            <a:r>
              <a:rPr lang="it-IT" dirty="0" smtClean="0"/>
              <a:t>….)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19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A6EE986-80A7-44DB-9F7E-9FD1FB8A1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55" y="1782354"/>
            <a:ext cx="11546877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9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9982F6-E4CD-4E82-BBC8-257C636B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Techniques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16E898-60E9-4F9E-8772-1205E1EB4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Faster</a:t>
            </a:r>
            <a:r>
              <a:rPr lang="it-IT" dirty="0"/>
              <a:t> </a:t>
            </a:r>
            <a:r>
              <a:rPr lang="it-IT" dirty="0" err="1"/>
              <a:t>Region-Based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(</a:t>
            </a:r>
            <a:r>
              <a:rPr lang="it-IT" dirty="0" err="1"/>
              <a:t>Faster</a:t>
            </a:r>
            <a:r>
              <a:rPr lang="it-IT" dirty="0"/>
              <a:t> R-CNN)</a:t>
            </a:r>
          </a:p>
          <a:p>
            <a:r>
              <a:rPr lang="it-IT" dirty="0"/>
              <a:t>Single </a:t>
            </a:r>
            <a:r>
              <a:rPr lang="it-IT" dirty="0" err="1"/>
              <a:t>Shot</a:t>
            </a:r>
            <a:r>
              <a:rPr lang="it-IT" dirty="0"/>
              <a:t> </a:t>
            </a:r>
            <a:r>
              <a:rPr lang="it-IT" dirty="0" err="1"/>
              <a:t>Multibox</a:t>
            </a:r>
            <a:r>
              <a:rPr lang="it-IT" dirty="0"/>
              <a:t> Detector (SSD)</a:t>
            </a:r>
          </a:p>
          <a:p>
            <a:r>
              <a:rPr lang="it-IT" dirty="0" err="1"/>
              <a:t>Region-Based</a:t>
            </a:r>
            <a:r>
              <a:rPr lang="it-IT" dirty="0"/>
              <a:t> </a:t>
            </a:r>
            <a:r>
              <a:rPr lang="it-IT" dirty="0" err="1"/>
              <a:t>Convolutional</a:t>
            </a:r>
            <a:r>
              <a:rPr lang="it-IT" dirty="0"/>
              <a:t> </a:t>
            </a:r>
            <a:r>
              <a:rPr lang="it-IT" dirty="0" err="1"/>
              <a:t>Neural</a:t>
            </a:r>
            <a:r>
              <a:rPr lang="it-IT" dirty="0"/>
              <a:t> Network (R-FCN)</a:t>
            </a:r>
          </a:p>
          <a:p>
            <a:endParaRPr lang="it-IT" dirty="0"/>
          </a:p>
          <a:p>
            <a:r>
              <a:rPr lang="it-IT" dirty="0"/>
              <a:t>VGG</a:t>
            </a:r>
          </a:p>
          <a:p>
            <a:r>
              <a:rPr lang="it-IT" dirty="0" err="1"/>
              <a:t>Residual</a:t>
            </a:r>
            <a:r>
              <a:rPr lang="it-IT" dirty="0"/>
              <a:t> Network </a:t>
            </a:r>
            <a:r>
              <a:rPr lang="it-IT" dirty="0" err="1"/>
              <a:t>ResNet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5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3A0C0-A88A-48CE-B857-4E08BE5A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Faster</a:t>
            </a:r>
            <a:r>
              <a:rPr lang="it-IT" dirty="0"/>
              <a:t> R-CNN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C0275D-9F04-4379-89AD-77070421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Detection</a:t>
            </a:r>
            <a:r>
              <a:rPr lang="it-IT" dirty="0"/>
              <a:t> in 2 </a:t>
            </a:r>
            <a:r>
              <a:rPr lang="it-IT" dirty="0" err="1"/>
              <a:t>phases</a:t>
            </a:r>
            <a:r>
              <a:rPr lang="it-IT" dirty="0"/>
              <a:t>: </a:t>
            </a:r>
          </a:p>
          <a:p>
            <a:pPr marL="914400" lvl="1" indent="-457200">
              <a:buAutoNum type="arabicPeriod"/>
            </a:pP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Network (RPN) </a:t>
            </a:r>
            <a:r>
              <a:rPr lang="it-IT" dirty="0" err="1"/>
              <a:t>takes</a:t>
            </a:r>
            <a:r>
              <a:rPr lang="it-IT" dirty="0"/>
              <a:t> an image </a:t>
            </a:r>
            <a:r>
              <a:rPr lang="it-IT" dirty="0" err="1"/>
              <a:t>as</a:t>
            </a:r>
            <a:r>
              <a:rPr lang="it-IT" dirty="0"/>
              <a:t> input and </a:t>
            </a:r>
            <a:r>
              <a:rPr lang="it-IT" dirty="0" err="1"/>
              <a:t>process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by a feature </a:t>
            </a:r>
            <a:r>
              <a:rPr lang="it-IT" dirty="0" err="1"/>
              <a:t>extractor</a:t>
            </a:r>
            <a:r>
              <a:rPr lang="it-IT" dirty="0"/>
              <a:t>. Feature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intermdiate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/>
              <a:t>proposals</a:t>
            </a:r>
            <a:r>
              <a:rPr lang="it-IT" dirty="0"/>
              <a:t> with score. For training </a:t>
            </a:r>
            <a:r>
              <a:rPr lang="it-IT" dirty="0" err="1"/>
              <a:t>RPNs</a:t>
            </a:r>
            <a:r>
              <a:rPr lang="it-IT" dirty="0"/>
              <a:t>, the system </a:t>
            </a:r>
            <a:r>
              <a:rPr lang="it-IT" dirty="0" err="1"/>
              <a:t>considers</a:t>
            </a:r>
            <a:r>
              <a:rPr lang="it-IT" dirty="0"/>
              <a:t> </a:t>
            </a:r>
            <a:r>
              <a:rPr lang="it-IT" dirty="0" err="1"/>
              <a:t>anchors</a:t>
            </a:r>
            <a:r>
              <a:rPr lang="it-IT" dirty="0"/>
              <a:t> </a:t>
            </a:r>
            <a:r>
              <a:rPr lang="it-IT" dirty="0" err="1"/>
              <a:t>containg</a:t>
            </a:r>
            <a:r>
              <a:rPr lang="it-IT" dirty="0"/>
              <a:t> or </a:t>
            </a:r>
            <a:r>
              <a:rPr lang="it-IT" dirty="0" err="1"/>
              <a:t>not</a:t>
            </a:r>
            <a:r>
              <a:rPr lang="it-IT" dirty="0"/>
              <a:t> an </a:t>
            </a:r>
            <a:r>
              <a:rPr lang="it-IT" dirty="0" err="1"/>
              <a:t>object</a:t>
            </a:r>
            <a:r>
              <a:rPr lang="it-IT" dirty="0"/>
              <a:t>,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smtClean="0"/>
              <a:t>the </a:t>
            </a:r>
            <a:r>
              <a:rPr lang="it-IT" dirty="0" err="1" smtClean="0"/>
              <a:t>Intersection</a:t>
            </a:r>
            <a:r>
              <a:rPr lang="it-IT" dirty="0" smtClean="0"/>
              <a:t> </a:t>
            </a:r>
            <a:r>
              <a:rPr lang="it-IT" dirty="0"/>
              <a:t>Over </a:t>
            </a:r>
            <a:r>
              <a:rPr lang="it-IT" dirty="0" smtClean="0"/>
              <a:t>Union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and the </a:t>
            </a:r>
            <a:r>
              <a:rPr lang="it-IT" dirty="0" err="1"/>
              <a:t>ground-truth</a:t>
            </a:r>
            <a:endParaRPr lang="it-IT" dirty="0"/>
          </a:p>
          <a:p>
            <a:pPr marL="914400" lvl="1" indent="-457200">
              <a:buAutoNum type="arabicPeriod"/>
            </a:pPr>
            <a:r>
              <a:rPr lang="it-IT" dirty="0"/>
              <a:t>Box </a:t>
            </a:r>
            <a:r>
              <a:rPr lang="it-IT" dirty="0" err="1"/>
              <a:t>proposals</a:t>
            </a:r>
            <a:r>
              <a:rPr lang="it-IT" dirty="0"/>
              <a:t> </a:t>
            </a:r>
            <a:r>
              <a:rPr lang="it-IT" dirty="0" err="1"/>
              <a:t>previously</a:t>
            </a:r>
            <a:r>
              <a:rPr lang="it-IT" dirty="0"/>
              <a:t> </a:t>
            </a:r>
            <a:r>
              <a:rPr lang="it-IT" dirty="0" err="1"/>
              <a:t>generater</a:t>
            </a:r>
            <a:r>
              <a:rPr lang="it-IT" dirty="0"/>
              <a:t> are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 smtClean="0"/>
              <a:t>crop</a:t>
            </a:r>
            <a:r>
              <a:rPr lang="it-IT" dirty="0" smtClean="0"/>
              <a:t> </a:t>
            </a:r>
            <a:r>
              <a:rPr lang="it-IT" dirty="0" err="1" smtClean="0"/>
              <a:t>features</a:t>
            </a:r>
            <a:r>
              <a:rPr lang="it-IT" dirty="0" smtClean="0"/>
              <a:t> from </a:t>
            </a:r>
            <a:r>
              <a:rPr lang="it-IT" dirty="0"/>
              <a:t>the </a:t>
            </a:r>
            <a:r>
              <a:rPr lang="it-IT" dirty="0" err="1"/>
              <a:t>same</a:t>
            </a:r>
            <a:r>
              <a:rPr lang="it-IT" dirty="0"/>
              <a:t> feature </a:t>
            </a:r>
            <a:r>
              <a:rPr lang="it-IT" dirty="0" err="1"/>
              <a:t>map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cropped</a:t>
            </a:r>
            <a:r>
              <a:rPr lang="it-IT" dirty="0"/>
              <a:t> features are </a:t>
            </a:r>
            <a:r>
              <a:rPr lang="it-IT" dirty="0" err="1"/>
              <a:t>consequently</a:t>
            </a:r>
            <a:r>
              <a:rPr lang="it-IT" dirty="0"/>
              <a:t> </a:t>
            </a:r>
            <a:r>
              <a:rPr lang="it-IT" dirty="0" err="1"/>
              <a:t>fed</a:t>
            </a:r>
            <a:r>
              <a:rPr lang="it-IT" dirty="0"/>
              <a:t>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remainig</a:t>
            </a:r>
            <a:r>
              <a:rPr lang="it-IT" dirty="0"/>
              <a:t> </a:t>
            </a:r>
            <a:r>
              <a:rPr lang="it-IT" dirty="0" err="1"/>
              <a:t>layers</a:t>
            </a:r>
            <a:r>
              <a:rPr lang="it-IT" dirty="0"/>
              <a:t> of the </a:t>
            </a:r>
            <a:r>
              <a:rPr lang="it-IT" dirty="0" err="1" smtClean="0"/>
              <a:t>feature</a:t>
            </a:r>
            <a:r>
              <a:rPr lang="it-IT" dirty="0" smtClean="0"/>
              <a:t> </a:t>
            </a:r>
            <a:r>
              <a:rPr lang="it-IT" dirty="0" err="1" smtClean="0"/>
              <a:t>extractor</a:t>
            </a:r>
            <a:r>
              <a:rPr lang="it-IT" dirty="0" smtClean="0"/>
              <a:t> </a:t>
            </a:r>
            <a:r>
              <a:rPr lang="it-IT" dirty="0"/>
              <a:t>in </a:t>
            </a:r>
            <a:r>
              <a:rPr lang="it-IT" dirty="0" err="1"/>
              <a:t>order</a:t>
            </a:r>
            <a:r>
              <a:rPr lang="it-IT" dirty="0"/>
              <a:t> to </a:t>
            </a:r>
            <a:r>
              <a:rPr lang="it-IT" dirty="0" err="1"/>
              <a:t>predict</a:t>
            </a:r>
            <a:r>
              <a:rPr lang="it-IT" dirty="0"/>
              <a:t> the </a:t>
            </a: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/>
              <a:t>and </a:t>
            </a:r>
            <a:r>
              <a:rPr lang="it-IT" dirty="0" err="1"/>
              <a:t>bounding</a:t>
            </a:r>
            <a:r>
              <a:rPr lang="it-IT" dirty="0"/>
              <a:t> box in the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proposal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722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6644A8-580F-4D5E-A327-1A1AECD0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SSD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EA8D2-B4C1-4967-9FCC-47A728B1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Object </a:t>
            </a:r>
            <a:r>
              <a:rPr lang="it-IT" dirty="0" err="1"/>
              <a:t>recognition</a:t>
            </a:r>
            <a:r>
              <a:rPr lang="it-IT" dirty="0"/>
              <a:t> with feed </a:t>
            </a:r>
            <a:r>
              <a:rPr lang="it-IT" dirty="0" err="1"/>
              <a:t>forward</a:t>
            </a:r>
            <a:r>
              <a:rPr lang="it-IT" dirty="0"/>
              <a:t> </a:t>
            </a:r>
            <a:r>
              <a:rPr lang="it-IT" dirty="0" err="1"/>
              <a:t>convolutiona</a:t>
            </a:r>
            <a:r>
              <a:rPr lang="it-IT" dirty="0"/>
              <a:t> </a:t>
            </a:r>
            <a:r>
              <a:rPr lang="it-IT" dirty="0" smtClean="0"/>
              <a:t>network.</a:t>
            </a:r>
          </a:p>
          <a:p>
            <a:pPr marL="0" indent="0">
              <a:buNone/>
            </a:pPr>
            <a:r>
              <a:rPr lang="en-US" dirty="0" smtClean="0"/>
              <a:t>Produces </a:t>
            </a:r>
            <a:r>
              <a:rPr lang="en-US" dirty="0"/>
              <a:t>a fixed-size collection of bounding boxes and scores for </a:t>
            </a:r>
            <a:r>
              <a:rPr lang="en-US" dirty="0" smtClean="0"/>
              <a:t>the presence </a:t>
            </a:r>
            <a:r>
              <a:rPr lang="en-US" dirty="0"/>
              <a:t>of an object class in each 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This network is able to deal with objects of various </a:t>
            </a:r>
            <a:r>
              <a:rPr lang="en-US" dirty="0" smtClean="0"/>
              <a:t>sizes by </a:t>
            </a:r>
            <a:r>
              <a:rPr lang="en-US" dirty="0"/>
              <a:t>combining predictions from multiple feature maps with different resolutions.</a:t>
            </a:r>
            <a:endParaRPr lang="en-US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1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EDD8C3-3952-4EA6-9BB4-AF54986E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R-FCN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963513-927B-4AA4-845C-32E55844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Similar</a:t>
            </a:r>
            <a:r>
              <a:rPr lang="it-IT" dirty="0"/>
              <a:t> to </a:t>
            </a:r>
            <a:r>
              <a:rPr lang="it-IT" dirty="0" err="1"/>
              <a:t>Faster</a:t>
            </a:r>
            <a:r>
              <a:rPr lang="it-IT" dirty="0"/>
              <a:t> R-CNN</a:t>
            </a:r>
          </a:p>
          <a:p>
            <a:pPr marL="0" indent="0">
              <a:buNone/>
            </a:pPr>
            <a:r>
              <a:rPr lang="en-US" dirty="0"/>
              <a:t>Instead of cropping features from the same layer where region proposals are predicted, features are cropped from the last layer of features prior to prediction.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This method minimizes the amount of memory utilized in region </a:t>
            </a:r>
            <a:r>
              <a:rPr lang="it-IT" dirty="0" err="1"/>
              <a:t>computation</a:t>
            </a:r>
            <a:r>
              <a:rPr lang="it-IT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0ABEC-33EB-495A-8A45-6AE75679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Feature </a:t>
            </a:r>
            <a:r>
              <a:rPr lang="it-IT" dirty="0" err="1"/>
              <a:t>extractors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9EE0A-F7C3-4359-BD41-6A2017FDC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AlexNet</a:t>
            </a:r>
            <a:endParaRPr lang="it-IT" dirty="0"/>
          </a:p>
          <a:p>
            <a:r>
              <a:rPr lang="it-IT" dirty="0" err="1"/>
              <a:t>ZFNet</a:t>
            </a:r>
            <a:endParaRPr lang="it-IT" dirty="0"/>
          </a:p>
          <a:p>
            <a:r>
              <a:rPr lang="it-IT" dirty="0"/>
              <a:t>VGG-16</a:t>
            </a:r>
          </a:p>
          <a:p>
            <a:r>
              <a:rPr lang="it-IT" dirty="0" err="1"/>
              <a:t>GoogLeNet</a:t>
            </a:r>
            <a:endParaRPr lang="it-IT" dirty="0"/>
          </a:p>
          <a:p>
            <a:r>
              <a:rPr lang="it-IT" dirty="0"/>
              <a:t>ResNet-50</a:t>
            </a:r>
          </a:p>
          <a:p>
            <a:r>
              <a:rPr lang="it-IT" dirty="0"/>
              <a:t>ResNet-101</a:t>
            </a:r>
          </a:p>
          <a:p>
            <a:r>
              <a:rPr lang="it-IT" dirty="0"/>
              <a:t>ResNetXt-101</a:t>
            </a:r>
          </a:p>
        </p:txBody>
      </p:sp>
    </p:spTree>
    <p:extLst>
      <p:ext uri="{BB962C8B-B14F-4D97-AF65-F5344CB8AC3E}">
        <p14:creationId xmlns:p14="http://schemas.microsoft.com/office/powerpoint/2010/main" val="16792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572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di Office</vt:lpstr>
      <vt:lpstr>Robust Deep-Learning-based Detector for Real-Time Tomato Plant Diseases Recognition</vt:lpstr>
      <vt:lpstr>Features</vt:lpstr>
      <vt:lpstr>Classification and object detection</vt:lpstr>
      <vt:lpstr>Presentazione standard di PowerPoint</vt:lpstr>
      <vt:lpstr>Techniques</vt:lpstr>
      <vt:lpstr>Faster R-CNN</vt:lpstr>
      <vt:lpstr>SSD</vt:lpstr>
      <vt:lpstr>R-FCN</vt:lpstr>
      <vt:lpstr>Feature extractors</vt:lpstr>
      <vt:lpstr>System Overview</vt:lpstr>
      <vt:lpstr>How use techniques explained before…</vt:lpstr>
      <vt:lpstr>Faster R-CNN</vt:lpstr>
      <vt:lpstr>SSD</vt:lpstr>
      <vt:lpstr>R-FCN</vt:lpstr>
      <vt:lpstr>Presentazione standard di PowerPoint</vt:lpstr>
      <vt:lpstr>Experimental Setup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mirco manzoni</dc:creator>
  <cp:lastModifiedBy>mirco manzoni</cp:lastModifiedBy>
  <cp:revision>16</cp:revision>
  <dcterms:created xsi:type="dcterms:W3CDTF">2018-03-02T13:11:16Z</dcterms:created>
  <dcterms:modified xsi:type="dcterms:W3CDTF">2018-03-04T18:16:35Z</dcterms:modified>
</cp:coreProperties>
</file>