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2FA-8C28-4B3D-9B04-FB923190A1BB}" type="datetimeFigureOut">
              <a:rPr lang="en-US" smtClean="0"/>
              <a:t>5/12/2012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78CD-A9D1-4424-A2F2-77D818B173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6643734" cy="114298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The Login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9" name="Content Placeholder 8" descr="sna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</p:spPr>
      </p:pic>
    </p:spTree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The Inbox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pic>
        <p:nvPicPr>
          <p:cNvPr id="7" name="Content Placeholder 6" descr="sna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57150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64" y="6286520"/>
            <a:ext cx="2133600" cy="365125"/>
          </a:xfrm>
        </p:spPr>
        <p:txBody>
          <a:bodyPr/>
          <a:lstStyle/>
          <a:p>
            <a:fld id="{45A3F371-89C7-4D37-B888-E7166111C4BF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28860" y="2500306"/>
            <a:ext cx="7072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2857496"/>
            <a:ext cx="7000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6" y="3143248"/>
            <a:ext cx="742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user1234     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7422" y="3786190"/>
            <a:ext cx="6786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4480" y="3500438"/>
            <a:ext cx="7429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298" y="4071942"/>
            <a:ext cx="700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user1234 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4429132"/>
            <a:ext cx="6572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7422" y="4786322"/>
            <a:ext cx="7072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1736" y="5072074"/>
            <a:ext cx="6429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From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The compose page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pic>
        <p:nvPicPr>
          <p:cNvPr id="7" name="Content Placeholder 6" descr="snap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Viewing a Mail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pic>
        <p:nvPicPr>
          <p:cNvPr id="7" name="Content Placeholder 6" descr="snap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8232"/>
            <a:ext cx="9144000" cy="57797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929454" y="2143116"/>
            <a:ext cx="1571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5E5E5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: user1234</a:t>
            </a:r>
            <a:endParaRPr lang="en-IN" sz="900" b="1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50"/>
                            </p:stCondLst>
                            <p:childTnLst>
                              <p:par>
                                <p:cTn id="1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Login</vt:lpstr>
      <vt:lpstr>The Inbox</vt:lpstr>
      <vt:lpstr>The compose page</vt:lpstr>
      <vt:lpstr>Viewing a Mail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Login</dc:title>
  <dc:creator>piuu</dc:creator>
  <cp:lastModifiedBy>piuu</cp:lastModifiedBy>
  <cp:revision>1</cp:revision>
  <dcterms:created xsi:type="dcterms:W3CDTF">2012-05-12T03:10:27Z</dcterms:created>
  <dcterms:modified xsi:type="dcterms:W3CDTF">2012-05-12T03:14:52Z</dcterms:modified>
</cp:coreProperties>
</file>