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66" r:id="rId5"/>
    <p:sldId id="264" r:id="rId6"/>
    <p:sldId id="265" r:id="rId7"/>
    <p:sldId id="260" r:id="rId8"/>
    <p:sldId id="261" r:id="rId9"/>
    <p:sldId id="258" r:id="rId10"/>
    <p:sldId id="262" r:id="rId11"/>
    <p:sldId id="263" r:id="rId12"/>
    <p:sldId id="267" r:id="rId13"/>
    <p:sldId id="268" r:id="rId14"/>
    <p:sldId id="269" r:id="rId15"/>
    <p:sldId id="25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6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3EE6-670E-4516-9BBA-B63D9037013B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AA2E-40F2-41C7-AF41-40276C992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3EE6-670E-4516-9BBA-B63D9037013B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AA2E-40F2-41C7-AF41-40276C992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3EE6-670E-4516-9BBA-B63D9037013B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AA2E-40F2-41C7-AF41-40276C992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3EE6-670E-4516-9BBA-B63D9037013B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AA2E-40F2-41C7-AF41-40276C992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3EE6-670E-4516-9BBA-B63D9037013B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AA2E-40F2-41C7-AF41-40276C992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3EE6-670E-4516-9BBA-B63D9037013B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AA2E-40F2-41C7-AF41-40276C992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3EE6-670E-4516-9BBA-B63D9037013B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AA2E-40F2-41C7-AF41-40276C992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3EE6-670E-4516-9BBA-B63D9037013B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AA2E-40F2-41C7-AF41-40276C992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3EE6-670E-4516-9BBA-B63D9037013B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AA2E-40F2-41C7-AF41-40276C992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3EE6-670E-4516-9BBA-B63D9037013B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AA2E-40F2-41C7-AF41-40276C992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3EE6-670E-4516-9BBA-B63D9037013B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AA2E-40F2-41C7-AF41-40276C992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33EE6-670E-4516-9BBA-B63D9037013B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DAA2E-40F2-41C7-AF41-40276C992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400" b="1" dirty="0" smtClean="0"/>
              <a:t>CS4244</a:t>
            </a:r>
            <a:br>
              <a:rPr lang="en-US" sz="5400" b="1" dirty="0" smtClean="0"/>
            </a:br>
            <a:r>
              <a:rPr lang="en-US" sz="5400" b="1" dirty="0" smtClean="0"/>
              <a:t>Programming Assignment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Due to 28 February 2016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Sunday, 11:59 pm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</p:spPr>
      </p:pic>
    </p:spTree>
    <p:extLst>
      <p:ext uri="{BB962C8B-B14F-4D97-AF65-F5344CB8AC3E}">
        <p14:creationId xmlns:p14="http://schemas.microsoft.com/office/powerpoint/2010/main" val="294067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738"/>
            <a:ext cx="9300186" cy="6858000"/>
          </a:xfrm>
        </p:spPr>
      </p:pic>
    </p:spTree>
    <p:extLst>
      <p:ext uri="{BB962C8B-B14F-4D97-AF65-F5344CB8AC3E}">
        <p14:creationId xmlns:p14="http://schemas.microsoft.com/office/powerpoint/2010/main" val="101697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9" y="21771"/>
            <a:ext cx="9157262" cy="6836229"/>
          </a:xfrm>
        </p:spPr>
      </p:pic>
    </p:spTree>
    <p:extLst>
      <p:ext uri="{BB962C8B-B14F-4D97-AF65-F5344CB8AC3E}">
        <p14:creationId xmlns:p14="http://schemas.microsoft.com/office/powerpoint/2010/main" val="154572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04525" cy="6858000"/>
          </a:xfrm>
        </p:spPr>
      </p:pic>
    </p:spTree>
    <p:extLst>
      <p:ext uri="{BB962C8B-B14F-4D97-AF65-F5344CB8AC3E}">
        <p14:creationId xmlns:p14="http://schemas.microsoft.com/office/powerpoint/2010/main" val="219109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04581" cy="6858000"/>
          </a:xfrm>
        </p:spPr>
      </p:pic>
    </p:spTree>
    <p:extLst>
      <p:ext uri="{BB962C8B-B14F-4D97-AF65-F5344CB8AC3E}">
        <p14:creationId xmlns:p14="http://schemas.microsoft.com/office/powerpoint/2010/main" val="123413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Submission of Assignment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648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Submit your program XXXX.clp to IVLE </a:t>
            </a:r>
            <a:r>
              <a:rPr lang="en-US" dirty="0" smtClean="0">
                <a:sym typeface="Symbol"/>
              </a:rPr>
              <a:t> </a:t>
            </a:r>
            <a:r>
              <a:rPr lang="en-US" dirty="0" err="1" smtClean="0">
                <a:sym typeface="Symbol"/>
              </a:rPr>
              <a:t>Workbin</a:t>
            </a:r>
            <a:r>
              <a:rPr lang="en-US" dirty="0" smtClean="0">
                <a:sym typeface="Symbol"/>
              </a:rPr>
              <a:t>  Student Assignments</a:t>
            </a:r>
            <a:endParaRPr lang="en-US" dirty="0" smtClean="0"/>
          </a:p>
          <a:p>
            <a:r>
              <a:rPr lang="en-US" dirty="0" smtClean="0"/>
              <a:t>Due Date: 28 Feb 2016 (Sunday), 11:59 pm</a:t>
            </a:r>
          </a:p>
          <a:p>
            <a:r>
              <a:rPr lang="en-US" dirty="0" smtClean="0"/>
              <a:t>When running your program, use Default Strategy (i.e. Depth Strategy)</a:t>
            </a:r>
          </a:p>
          <a:p>
            <a:r>
              <a:rPr lang="en-US" dirty="0" smtClean="0"/>
              <a:t>Use </a:t>
            </a:r>
            <a:r>
              <a:rPr lang="en-US" dirty="0" smtClean="0"/>
              <a:t>CLIPS </a:t>
            </a:r>
            <a:r>
              <a:rPr lang="en-US" dirty="0" err="1" smtClean="0"/>
              <a:t>vers</a:t>
            </a:r>
            <a:r>
              <a:rPr lang="en-US" dirty="0" smtClean="0"/>
              <a:t> 6.23 available from </a:t>
            </a:r>
            <a:r>
              <a:rPr lang="en-US" dirty="0" smtClean="0"/>
              <a:t>IVLE to ensure consistency of your output with tester program.</a:t>
            </a:r>
            <a:endParaRPr lang="en-US" dirty="0" smtClean="0"/>
          </a:p>
          <a:p>
            <a:r>
              <a:rPr lang="en-US" dirty="0" smtClean="0"/>
              <a:t>Do not add in other diagnosis rules as they may interfere with the existing diagnosis.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987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Program in textbook on p.97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62000"/>
            <a:ext cx="8596859" cy="6267726"/>
          </a:xfrm>
        </p:spPr>
      </p:pic>
    </p:spTree>
    <p:extLst>
      <p:ext uri="{BB962C8B-B14F-4D97-AF65-F5344CB8AC3E}">
        <p14:creationId xmlns:p14="http://schemas.microsoft.com/office/powerpoint/2010/main" val="184461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Download program from IVLE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4582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Download </a:t>
            </a:r>
            <a:r>
              <a:rPr lang="en-US" b="1" dirty="0" smtClean="0"/>
              <a:t>diagnosis.clp</a:t>
            </a:r>
            <a:r>
              <a:rPr lang="en-US" dirty="0" smtClean="0"/>
              <a:t> (which is based on the program in textbook on p.97) from IVLE’s “Assignments” Folder in the </a:t>
            </a:r>
            <a:r>
              <a:rPr lang="en-US" dirty="0" err="1" smtClean="0"/>
              <a:t>Workbin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This program requires the user to first tell the symptoms before running.  On running, it asks “Where is the pain?” and gives diagnosis based on symptoms earlier given.</a:t>
            </a:r>
          </a:p>
          <a:p>
            <a:r>
              <a:rPr lang="en-US" dirty="0" smtClean="0"/>
              <a:t>The program only runs one session. Needs to reset to run again.</a:t>
            </a:r>
          </a:p>
          <a:p>
            <a:r>
              <a:rPr lang="en-US" dirty="0" smtClean="0"/>
              <a:t>If no diagnosis is found, the program keeps asking: “Where is the pain?”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96400" cy="6858000"/>
          </a:xfrm>
        </p:spPr>
      </p:pic>
    </p:spTree>
    <p:extLst>
      <p:ext uri="{BB962C8B-B14F-4D97-AF65-F5344CB8AC3E}">
        <p14:creationId xmlns:p14="http://schemas.microsoft.com/office/powerpoint/2010/main" val="79951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43"/>
            <a:ext cx="9271650" cy="6863443"/>
          </a:xfrm>
        </p:spPr>
      </p:pic>
    </p:spTree>
    <p:extLst>
      <p:ext uri="{BB962C8B-B14F-4D97-AF65-F5344CB8AC3E}">
        <p14:creationId xmlns:p14="http://schemas.microsoft.com/office/powerpoint/2010/main" val="410269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0145" cy="6858000"/>
          </a:xfrm>
        </p:spPr>
      </p:pic>
    </p:spTree>
    <p:extLst>
      <p:ext uri="{BB962C8B-B14F-4D97-AF65-F5344CB8AC3E}">
        <p14:creationId xmlns:p14="http://schemas.microsoft.com/office/powerpoint/2010/main" val="49373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8856" cy="6858000"/>
          </a:xfrm>
        </p:spPr>
      </p:pic>
    </p:spTree>
    <p:extLst>
      <p:ext uri="{BB962C8B-B14F-4D97-AF65-F5344CB8AC3E}">
        <p14:creationId xmlns:p14="http://schemas.microsoft.com/office/powerpoint/2010/main" val="173771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97420" cy="6858000"/>
          </a:xfrm>
        </p:spPr>
      </p:pic>
    </p:spTree>
    <p:extLst>
      <p:ext uri="{BB962C8B-B14F-4D97-AF65-F5344CB8AC3E}">
        <p14:creationId xmlns:p14="http://schemas.microsoft.com/office/powerpoint/2010/main" val="317375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Programming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5344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Modify </a:t>
            </a:r>
            <a:r>
              <a:rPr lang="en-US" b="1" dirty="0" smtClean="0"/>
              <a:t>diagnosis.clp</a:t>
            </a:r>
            <a:r>
              <a:rPr lang="en-US" dirty="0" smtClean="0"/>
              <a:t> and rename it XXXX.clp (XXXX is your name).</a:t>
            </a:r>
          </a:p>
          <a:p>
            <a:r>
              <a:rPr lang="en-US" dirty="0" smtClean="0"/>
              <a:t>Your program should ask for symptoms according to site of pain. </a:t>
            </a:r>
          </a:p>
          <a:p>
            <a:r>
              <a:rPr lang="en-US" dirty="0" smtClean="0"/>
              <a:t>A “question” template has already been added in </a:t>
            </a:r>
            <a:r>
              <a:rPr lang="en-US" b="1" dirty="0" smtClean="0"/>
              <a:t>diagnosis.clp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Your program should also allow multiple sessions.</a:t>
            </a:r>
          </a:p>
          <a:p>
            <a:r>
              <a:rPr lang="en-US" dirty="0" smtClean="0"/>
              <a:t>Your program should have appropriate response on failure to diagnose.</a:t>
            </a:r>
          </a:p>
          <a:p>
            <a:r>
              <a:rPr lang="en-US" dirty="0" smtClean="0"/>
              <a:t>Your program should behave like the model program shown in </a:t>
            </a:r>
            <a:r>
              <a:rPr lang="en-US" dirty="0" smtClean="0"/>
              <a:t>the following slides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250</Words>
  <Application>Microsoft Office PowerPoint</Application>
  <PresentationFormat>On-screen Show (4:3)</PresentationFormat>
  <Paragraphs>22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CS4244 Programming Assignment</vt:lpstr>
      <vt:lpstr>Program in textbook on p.97</vt:lpstr>
      <vt:lpstr>Download program from IVLE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Programming Assignment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Submission of Assignment</vt:lpstr>
    </vt:vector>
  </TitlesOfParts>
  <Company>National University of Singapore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CS4244 Group Project Assignment</dc:title>
  <dc:creator>dcstancl</dc:creator>
  <cp:lastModifiedBy>Tan Chew Lim</cp:lastModifiedBy>
  <cp:revision>14</cp:revision>
  <dcterms:created xsi:type="dcterms:W3CDTF">2013-01-22T01:36:49Z</dcterms:created>
  <dcterms:modified xsi:type="dcterms:W3CDTF">2016-02-10T13:16:16Z</dcterms:modified>
</cp:coreProperties>
</file>