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F188EF-248B-0D4C-AC27-B74A91E96CA0}">
          <p14:sldIdLst>
            <p14:sldId id="256"/>
            <p14:sldId id="257"/>
            <p14:sldId id="258"/>
            <p14:sldId id="259"/>
            <p14:sldId id="260"/>
            <p14:sldId id="264"/>
            <p14:sldId id="261"/>
            <p14:sldId id="265"/>
            <p14:sldId id="262"/>
            <p14:sldId id="263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897B-4409-CD41-A8B0-8FAB4101C95F}" type="datetimeFigureOut">
              <a:rPr lang="en-US" smtClean="0"/>
              <a:t>11年11月12日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7E0E6-9A46-9D4F-9EF5-30ED177D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blog.mugunthkumar.com</a:t>
            </a:r>
            <a:r>
              <a:rPr lang="en-US" dirty="0" smtClean="0"/>
              <a:t>/coding/</a:t>
            </a:r>
            <a:r>
              <a:rPr lang="en-US" dirty="0" err="1" smtClean="0"/>
              <a:t>iphone</a:t>
            </a:r>
            <a:r>
              <a:rPr lang="en-US" dirty="0" smtClean="0"/>
              <a:t>-tutorial-%E2%80%93-in-app-purchases/</a:t>
            </a:r>
          </a:p>
          <a:p>
            <a:r>
              <a:rPr lang="en-US" dirty="0" err="1" smtClean="0"/>
              <a:t>MKStoreKit</a:t>
            </a:r>
            <a:r>
              <a:rPr lang="en-US" dirty="0" smtClean="0"/>
              <a:t> 4.0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7E0E6-9A46-9D4F-9EF5-30ED177DF8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7E0E6-9A46-9D4F-9EF5-30ED177DF8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0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Popover</a:t>
            </a:r>
            <a:r>
              <a:rPr lang="de-DE" dirty="0" smtClean="0"/>
              <a:t> : </a:t>
            </a:r>
            <a:r>
              <a:rPr lang="pl-PL" dirty="0" smtClean="0"/>
              <a:t>http://</a:t>
            </a:r>
            <a:r>
              <a:rPr lang="pl-PL" dirty="0" err="1" smtClean="0"/>
              <a:t>www.jannisnikoy.nl</a:t>
            </a:r>
            <a:r>
              <a:rPr lang="pl-PL" dirty="0" smtClean="0"/>
              <a:t>/</a:t>
            </a:r>
            <a:r>
              <a:rPr lang="pl-PL" dirty="0" err="1" smtClean="0"/>
              <a:t>index.php</a:t>
            </a:r>
            <a:r>
              <a:rPr lang="pl-PL" dirty="0" smtClean="0"/>
              <a:t>/2010/04/</a:t>
            </a:r>
            <a:r>
              <a:rPr lang="pl-PL" dirty="0" err="1" smtClean="0"/>
              <a:t>ipad</a:t>
            </a:r>
            <a:r>
              <a:rPr lang="pl-PL" dirty="0" smtClean="0"/>
              <a:t>-</a:t>
            </a:r>
            <a:r>
              <a:rPr lang="pl-PL" dirty="0" err="1" smtClean="0"/>
              <a:t>tutorial</a:t>
            </a:r>
            <a:r>
              <a:rPr lang="pl-PL" dirty="0" smtClean="0"/>
              <a:t>-</a:t>
            </a:r>
            <a:r>
              <a:rPr lang="pl-PL" dirty="0" err="1" smtClean="0"/>
              <a:t>creating</a:t>
            </a:r>
            <a:r>
              <a:rPr lang="pl-PL" dirty="0" smtClean="0"/>
              <a:t>-a-</a:t>
            </a:r>
            <a:r>
              <a:rPr lang="pl-PL" dirty="0" err="1" smtClean="0"/>
              <a:t>popoverviewcontroller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7E0E6-9A46-9D4F-9EF5-30ED177DF8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3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11年11月12日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11年11月12日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11年11月12日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11年11月12日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11年11月12日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11年11月12日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11年11月12日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11年11月12日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11年11月12日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11年11月12日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11年11月12日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11年11月12日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11年11月12日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11年11月12日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11年11月12日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11年11月12日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mugunthkumar.com/coding/using-mkstorekit-in-your-app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iPhone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0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iPad</a:t>
            </a:r>
            <a:r>
              <a:rPr lang="en-US" dirty="0" smtClean="0"/>
              <a:t> </a:t>
            </a:r>
            <a:r>
              <a:rPr lang="en-US" dirty="0" err="1" smtClean="0"/>
              <a:t>Controler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UIPopoverController</a:t>
            </a:r>
            <a:endParaRPr lang="en-US" dirty="0" smtClean="0"/>
          </a:p>
          <a:p>
            <a:r>
              <a:rPr lang="en-US" dirty="0" err="1" smtClean="0"/>
              <a:t>SplitViewController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2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Retina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resolution : 640 X 960</a:t>
            </a:r>
          </a:p>
          <a:p>
            <a:r>
              <a:rPr lang="en-US" dirty="0" smtClean="0"/>
              <a:t>Image file name add @2x for retina display</a:t>
            </a:r>
          </a:p>
          <a:p>
            <a:r>
              <a:rPr lang="en-US" dirty="0" smtClean="0"/>
              <a:t>&gt;= </a:t>
            </a:r>
            <a:r>
              <a:rPr lang="en-US" dirty="0" err="1" smtClean="0"/>
              <a:t>iOS</a:t>
            </a:r>
            <a:r>
              <a:rPr lang="en-US" dirty="0" smtClean="0"/>
              <a:t> 4 </a:t>
            </a:r>
          </a:p>
        </p:txBody>
      </p:sp>
    </p:spTree>
    <p:extLst>
      <p:ext uri="{BB962C8B-B14F-4D97-AF65-F5344CB8AC3E}">
        <p14:creationId xmlns:p14="http://schemas.microsoft.com/office/powerpoint/2010/main" val="94970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藍牙應用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GameKit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Finding other devices</a:t>
            </a:r>
          </a:p>
          <a:p>
            <a:r>
              <a:rPr lang="en-US" dirty="0" smtClean="0"/>
              <a:t>Select connection type</a:t>
            </a:r>
          </a:p>
          <a:p>
            <a:r>
              <a:rPr lang="en-US" dirty="0" smtClean="0"/>
              <a:t>Sending / receiving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0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多語言支援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Localiszlable.strings</a:t>
            </a:r>
            <a:endParaRPr lang="en-US" dirty="0" smtClean="0"/>
          </a:p>
          <a:p>
            <a:pPr lvl="1"/>
            <a:r>
              <a:rPr lang="en-US" dirty="0" smtClean="0"/>
              <a:t>en</a:t>
            </a:r>
          </a:p>
          <a:p>
            <a:pPr lvl="1"/>
            <a:r>
              <a:rPr lang="en-US" dirty="0" err="1" smtClean="0"/>
              <a:t>zh_TW</a:t>
            </a:r>
            <a:endParaRPr lang="en-US" dirty="0" smtClean="0"/>
          </a:p>
          <a:p>
            <a:pPr lvl="1"/>
            <a:r>
              <a:rPr lang="en-US" dirty="0" err="1" smtClean="0"/>
              <a:t>zh_CN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Load </a:t>
            </a:r>
            <a:r>
              <a:rPr lang="en-US" dirty="0" err="1" smtClean="0"/>
              <a:t>localiszable</a:t>
            </a:r>
            <a:r>
              <a:rPr lang="en-US" dirty="0" smtClean="0"/>
              <a:t> string</a:t>
            </a:r>
          </a:p>
          <a:p>
            <a:pPr lvl="1"/>
            <a:r>
              <a:rPr lang="en-US" dirty="0" err="1" smtClean="0"/>
              <a:t>NSLocalizedString</a:t>
            </a:r>
            <a:r>
              <a:rPr lang="en-US" dirty="0" smtClean="0"/>
              <a:t>(@”XXX”, nil)</a:t>
            </a:r>
          </a:p>
        </p:txBody>
      </p:sp>
      <p:pic>
        <p:nvPicPr>
          <p:cNvPr id="4" name="Picture 3" descr="螢幕快照 2011-11-10 下午03.42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056" y="3151841"/>
            <a:ext cx="25273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0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效果應用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UIViewAnimation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UIView</a:t>
            </a:r>
            <a:r>
              <a:rPr lang="en-US" dirty="0" smtClean="0"/>
              <a:t> </a:t>
            </a:r>
            <a:r>
              <a:rPr lang="en-US" dirty="0" err="1" smtClean="0"/>
              <a:t>beginAnimations</a:t>
            </a:r>
            <a:r>
              <a:rPr lang="en-US" dirty="0" smtClean="0"/>
              <a:t>:@”name” </a:t>
            </a:r>
            <a:r>
              <a:rPr lang="en-US" dirty="0" err="1" smtClean="0"/>
              <a:t>context:nil</a:t>
            </a:r>
            <a:r>
              <a:rPr lang="en-US" dirty="0" smtClean="0"/>
              <a:t>];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UIView</a:t>
            </a:r>
            <a:r>
              <a:rPr lang="en-US" dirty="0" smtClean="0"/>
              <a:t> steAnimationDuration:1.0f];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UIView</a:t>
            </a:r>
            <a:r>
              <a:rPr lang="en-US" dirty="0" smtClean="0"/>
              <a:t> </a:t>
            </a:r>
            <a:r>
              <a:rPr lang="en-US" dirty="0" err="1" smtClean="0"/>
              <a:t>setAnimationDelegate:self</a:t>
            </a:r>
            <a:r>
              <a:rPr lang="en-US" dirty="0" smtClean="0"/>
              <a:t>];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UIView</a:t>
            </a:r>
            <a:r>
              <a:rPr lang="en-US" dirty="0" smtClean="0"/>
              <a:t> </a:t>
            </a:r>
            <a:r>
              <a:rPr lang="en-US" dirty="0" err="1" smtClean="0"/>
              <a:t>setAnimationDidStopSelector</a:t>
            </a:r>
            <a:r>
              <a:rPr lang="en-US" dirty="0" smtClean="0"/>
              <a:t>:@selector(</a:t>
            </a:r>
            <a:r>
              <a:rPr lang="en-US" dirty="0" err="1" smtClean="0"/>
              <a:t>animationCompleted</a:t>
            </a:r>
            <a:r>
              <a:rPr lang="en-US" dirty="0" smtClean="0"/>
              <a:t>)];</a:t>
            </a:r>
          </a:p>
          <a:p>
            <a:pPr lvl="1"/>
            <a:r>
              <a:rPr lang="en-US" dirty="0" smtClean="0"/>
              <a:t>** View final state **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UIView</a:t>
            </a:r>
            <a:r>
              <a:rPr lang="en-US" dirty="0" smtClean="0"/>
              <a:t> </a:t>
            </a:r>
            <a:r>
              <a:rPr lang="en-US" dirty="0" err="1" smtClean="0"/>
              <a:t>commitAnimation</a:t>
            </a:r>
            <a:r>
              <a:rPr lang="en-US" dirty="0" smtClean="0"/>
              <a:t>];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21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In-App </a:t>
            </a:r>
            <a:r>
              <a:rPr lang="de-DE" dirty="0" err="1"/>
              <a:t>Purchases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your </a:t>
            </a:r>
            <a:r>
              <a:rPr lang="en-US" dirty="0" err="1" smtClean="0"/>
              <a:t>iTune</a:t>
            </a:r>
            <a:r>
              <a:rPr lang="en-US" dirty="0" smtClean="0"/>
              <a:t> Connect account</a:t>
            </a:r>
          </a:p>
          <a:p>
            <a:pPr lvl="1"/>
            <a:r>
              <a:rPr lang="en-US" dirty="0" smtClean="0"/>
              <a:t>1) Create App ID</a:t>
            </a:r>
          </a:p>
          <a:p>
            <a:pPr lvl="1"/>
            <a:r>
              <a:rPr lang="en-US" dirty="0" smtClean="0"/>
              <a:t>2) Create provisioning file</a:t>
            </a:r>
          </a:p>
          <a:p>
            <a:pPr lvl="1"/>
            <a:r>
              <a:rPr lang="en-US" dirty="0" smtClean="0"/>
              <a:t>3) Create app in </a:t>
            </a:r>
            <a:r>
              <a:rPr lang="en-US" dirty="0" err="1" smtClean="0"/>
              <a:t>iTune</a:t>
            </a:r>
            <a:r>
              <a:rPr lang="en-US" dirty="0" smtClean="0"/>
              <a:t> Connect and upload binary later</a:t>
            </a:r>
          </a:p>
          <a:p>
            <a:pPr lvl="1"/>
            <a:r>
              <a:rPr lang="en-US" dirty="0" smtClean="0"/>
              <a:t>4) go to “Manage In-App Purchases”</a:t>
            </a:r>
          </a:p>
          <a:p>
            <a:pPr lvl="1"/>
            <a:r>
              <a:rPr lang="en-US" dirty="0" smtClean="0"/>
              <a:t>Consumable / Non-Consumable</a:t>
            </a:r>
          </a:p>
          <a:p>
            <a:pPr lvl="2"/>
            <a:r>
              <a:rPr lang="en-US" dirty="0" smtClean="0"/>
              <a:t>Consumable : will charge every purchases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06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Apple Reference Site : </a:t>
            </a:r>
            <a:r>
              <a:rPr lang="en-US" sz="1400" dirty="0"/>
              <a:t>http://</a:t>
            </a:r>
            <a:r>
              <a:rPr lang="en-US" sz="1400" dirty="0" err="1"/>
              <a:t>developer.apple.com</a:t>
            </a:r>
            <a:r>
              <a:rPr lang="en-US" sz="1400" dirty="0"/>
              <a:t>/library/</a:t>
            </a:r>
            <a:r>
              <a:rPr lang="en-US" sz="1400" dirty="0" err="1"/>
              <a:t>ios</a:t>
            </a:r>
            <a:r>
              <a:rPr lang="en-US" sz="1400" dirty="0"/>
              <a:t>/#documentation/</a:t>
            </a:r>
            <a:r>
              <a:rPr lang="en-US" sz="1400" dirty="0" err="1"/>
              <a:t>NetworkingInternet</a:t>
            </a:r>
            <a:r>
              <a:rPr lang="en-US" sz="1400" dirty="0"/>
              <a:t>/Conceptual/</a:t>
            </a:r>
            <a:r>
              <a:rPr lang="en-US" sz="1400" dirty="0" err="1"/>
              <a:t>StoreKitGuide</a:t>
            </a:r>
            <a:r>
              <a:rPr lang="en-US" sz="1400" dirty="0"/>
              <a:t>/</a:t>
            </a:r>
            <a:r>
              <a:rPr lang="en-US" sz="1400" dirty="0" err="1"/>
              <a:t>AddingaStoretoYourApplication</a:t>
            </a:r>
            <a:r>
              <a:rPr lang="en-US" sz="1400" dirty="0"/>
              <a:t>/</a:t>
            </a:r>
            <a:r>
              <a:rPr lang="en-US" sz="1400" dirty="0" err="1"/>
              <a:t>AddingaStoretoYourApplication.html</a:t>
            </a:r>
            <a:endParaRPr lang="en-US" sz="1400" dirty="0"/>
          </a:p>
          <a:p>
            <a:r>
              <a:rPr lang="en-US" dirty="0" smtClean="0"/>
              <a:t>Use </a:t>
            </a:r>
            <a:r>
              <a:rPr lang="en-US" dirty="0" err="1" smtClean="0"/>
              <a:t>MKStoreKit</a:t>
            </a:r>
            <a:r>
              <a:rPr lang="en-US" dirty="0" smtClean="0"/>
              <a:t> 4.0</a:t>
            </a:r>
          </a:p>
          <a:p>
            <a:r>
              <a:rPr lang="en-US" dirty="0">
                <a:hlinkClick r:id="rId2"/>
              </a:rPr>
              <a:t>http://blog.mugunthkumar.com/coding/using-mkstorekit-in-your-apps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blog.mugunthkumar.com</a:t>
            </a:r>
            <a:r>
              <a:rPr lang="en-US" dirty="0"/>
              <a:t>/coding/mkstorekit-4-0-supporting-auto-renewable-subscriptions/</a:t>
            </a:r>
          </a:p>
        </p:txBody>
      </p:sp>
    </p:spTree>
    <p:extLst>
      <p:ext uri="{BB962C8B-B14F-4D97-AF65-F5344CB8AC3E}">
        <p14:creationId xmlns:p14="http://schemas.microsoft.com/office/powerpoint/2010/main" val="4281852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 (iPhone &amp; </a:t>
            </a:r>
            <a:r>
              <a:rPr lang="en-US" dirty="0" err="1" smtClean="0"/>
              <a:t>iPad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project to support </a:t>
            </a:r>
            <a:r>
              <a:rPr lang="en-US" dirty="0" err="1" smtClean="0"/>
              <a:t>iPad</a:t>
            </a:r>
            <a:endParaRPr lang="en-US" dirty="0" smtClean="0"/>
          </a:p>
        </p:txBody>
      </p:sp>
      <p:pic>
        <p:nvPicPr>
          <p:cNvPr id="4" name="Picture 3" descr="upgradecurrenttarge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95" y="3232043"/>
            <a:ext cx="5142857" cy="303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Sets of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Resources~iPad</a:t>
            </a:r>
            <a:r>
              <a:rPr lang="en-US" dirty="0" smtClean="0"/>
              <a:t> folder</a:t>
            </a:r>
          </a:p>
          <a:p>
            <a:r>
              <a:rPr lang="en-US" dirty="0" err="1"/>
              <a:t>Icon~</a:t>
            </a:r>
            <a:r>
              <a:rPr lang="en-US" dirty="0" err="1" smtClean="0"/>
              <a:t>ipad.png</a:t>
            </a:r>
            <a:endParaRPr lang="en-US" dirty="0" smtClean="0"/>
          </a:p>
          <a:p>
            <a:r>
              <a:rPr lang="en-US" dirty="0" err="1" smtClean="0"/>
              <a:t>Plist</a:t>
            </a:r>
            <a:r>
              <a:rPr lang="en-US" dirty="0" smtClean="0"/>
              <a:t> file add “Icon files” </a:t>
            </a:r>
            <a:r>
              <a:rPr lang="en-US" dirty="0" smtClean="0"/>
              <a:t>array “</a:t>
            </a:r>
            <a:r>
              <a:rPr lang="de-DE" dirty="0" err="1" smtClean="0"/>
              <a:t>CFBundleIconFiles</a:t>
            </a:r>
            <a:r>
              <a:rPr lang="de-DE" smtClean="0"/>
              <a:t>“</a:t>
            </a:r>
            <a:endParaRPr lang="en-US" dirty="0" smtClean="0"/>
          </a:p>
          <a:p>
            <a:pPr lvl="1"/>
            <a:r>
              <a:rPr lang="en-US" dirty="0" smtClean="0"/>
              <a:t>Item 0 : </a:t>
            </a:r>
            <a:r>
              <a:rPr lang="en-US" dirty="0" err="1" smtClean="0"/>
              <a:t>Icon.png</a:t>
            </a:r>
            <a:endParaRPr lang="en-US" dirty="0" smtClean="0"/>
          </a:p>
          <a:p>
            <a:pPr lvl="1"/>
            <a:r>
              <a:rPr lang="en-US" dirty="0" smtClean="0"/>
              <a:t>Item 1 : </a:t>
            </a:r>
            <a:r>
              <a:rPr lang="en-US" dirty="0" err="1" smtClean="0"/>
              <a:t>Icon~ipad.png</a:t>
            </a:r>
            <a:endParaRPr lang="en-US" dirty="0" smtClean="0"/>
          </a:p>
          <a:p>
            <a:r>
              <a:rPr lang="en-US" dirty="0" err="1" smtClean="0"/>
              <a:t>Plist</a:t>
            </a:r>
            <a:r>
              <a:rPr lang="en-US" dirty="0" smtClean="0"/>
              <a:t> file add “Main nib file base name (</a:t>
            </a:r>
            <a:r>
              <a:rPr lang="en-US" dirty="0" err="1" smtClean="0"/>
              <a:t>iPad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MainWindow~iPad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329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Device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device type (</a:t>
            </a:r>
            <a:r>
              <a:rPr lang="en-US" dirty="0" err="1" smtClean="0"/>
              <a:t>iPad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If(UI_USER_INTERFACE_IDIOM() == </a:t>
            </a:r>
            <a:r>
              <a:rPr lang="en-US" dirty="0" err="1" smtClean="0"/>
              <a:t>UIUserInterfaceIdiomPad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694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2631</TotalTime>
  <Words>367</Words>
  <Application>Microsoft Macintosh PowerPoint</Application>
  <PresentationFormat>On-screen Show (4:3)</PresentationFormat>
  <Paragraphs>63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Perception</vt:lpstr>
      <vt:lpstr>Day 5</vt:lpstr>
      <vt:lpstr>藍牙應用</vt:lpstr>
      <vt:lpstr>多語言支援</vt:lpstr>
      <vt:lpstr>效果應用</vt:lpstr>
      <vt:lpstr>In-App Purchases</vt:lpstr>
      <vt:lpstr>Implement in Code</vt:lpstr>
      <vt:lpstr>Universal App (iPhone &amp; iPad)</vt:lpstr>
      <vt:lpstr>Two Sets of Resources</vt:lpstr>
      <vt:lpstr>Detect Device Type</vt:lpstr>
      <vt:lpstr>iPad Controler</vt:lpstr>
      <vt:lpstr>Retina Display</vt:lpstr>
    </vt:vector>
  </TitlesOfParts>
  <Company>MTel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5</dc:title>
  <dc:creator>Chileung Chow</dc:creator>
  <cp:lastModifiedBy>Chileung Chow</cp:lastModifiedBy>
  <cp:revision>37</cp:revision>
  <dcterms:created xsi:type="dcterms:W3CDTF">2011-11-09T09:51:00Z</dcterms:created>
  <dcterms:modified xsi:type="dcterms:W3CDTF">2011-11-12T09:58:34Z</dcterms:modified>
</cp:coreProperties>
</file>