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6" r:id="rId13"/>
    <p:sldId id="265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2EAD-2821-9F4C-AC39-7F0B53B4D8EB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A33E-EF50-4040-A854-85C84707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1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blog.mugunthkumar.com</a:t>
            </a:r>
            <a:r>
              <a:rPr lang="en-US" dirty="0" smtClean="0"/>
              <a:t>/coding/</a:t>
            </a:r>
            <a:r>
              <a:rPr lang="en-US" dirty="0" err="1" smtClean="0"/>
              <a:t>iphone</a:t>
            </a:r>
            <a:r>
              <a:rPr lang="en-US" dirty="0" smtClean="0"/>
              <a:t>-tutorial-%E2%80%93-in-app-purchases/</a:t>
            </a:r>
          </a:p>
          <a:p>
            <a:r>
              <a:rPr lang="en-US" dirty="0" err="1" smtClean="0"/>
              <a:t>MKStoreKit</a:t>
            </a:r>
            <a:r>
              <a:rPr lang="en-US" dirty="0" smtClean="0"/>
              <a:t> 4.0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7E0E6-9A46-9D4F-9EF5-30ED177DF8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11年11月16日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unesconnect.apple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ileung69@msn.com" TargetMode="External"/><Relationship Id="rId3" Type="http://schemas.openxmlformats.org/officeDocument/2006/relationships/hyperlink" Target="http://tech.plogie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mugunthkumar.com/coding/using-mkstorekit-in-your-app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iPhone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2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development provisioning in project configure</a:t>
            </a:r>
          </a:p>
          <a:p>
            <a:r>
              <a:rPr lang="en-US" dirty="0" smtClean="0"/>
              <a:t>Enable breakpoint and “Run and Debug”</a:t>
            </a:r>
          </a:p>
          <a:p>
            <a:r>
              <a:rPr lang="en-US" dirty="0" smtClean="0"/>
              <a:t>Open Console to check the log message “</a:t>
            </a:r>
            <a:r>
              <a:rPr lang="en-US" dirty="0" err="1" smtClean="0"/>
              <a:t>NSLog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3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to App Store (Step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provisioning file</a:t>
            </a:r>
          </a:p>
          <a:p>
            <a:pPr lvl="1"/>
            <a:r>
              <a:rPr lang="en-US" dirty="0" smtClean="0"/>
              <a:t>Add Profile in Distribution tag</a:t>
            </a:r>
          </a:p>
          <a:p>
            <a:pPr lvl="1"/>
            <a:r>
              <a:rPr lang="en-US" dirty="0" smtClean="0"/>
              <a:t>Choose “App Store” in “Distribution Method”</a:t>
            </a:r>
          </a:p>
          <a:p>
            <a:pPr lvl="1"/>
            <a:r>
              <a:rPr lang="en-US" dirty="0" smtClean="0"/>
              <a:t>Select App ID which you create in step 2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ownload and install in your Mac</a:t>
            </a:r>
          </a:p>
        </p:txBody>
      </p:sp>
    </p:spTree>
    <p:extLst>
      <p:ext uri="{BB962C8B-B14F-4D97-AF65-F5344CB8AC3E}">
        <p14:creationId xmlns:p14="http://schemas.microsoft.com/office/powerpoint/2010/main" val="262155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to App Store (Step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Application in </a:t>
            </a:r>
            <a:r>
              <a:rPr lang="en-US" dirty="0" err="1" smtClean="0"/>
              <a:t>iTune</a:t>
            </a:r>
            <a:r>
              <a:rPr lang="en-US" dirty="0" smtClean="0"/>
              <a:t> Connect</a:t>
            </a:r>
          </a:p>
          <a:p>
            <a:pPr lvl="1"/>
            <a:r>
              <a:rPr lang="en-US" dirty="0" smtClean="0">
                <a:hlinkClick r:id="rId2"/>
              </a:rPr>
              <a:t>https://itunesconnect.apple.com</a:t>
            </a:r>
            <a:endParaRPr lang="en-US" dirty="0" smtClean="0"/>
          </a:p>
          <a:p>
            <a:r>
              <a:rPr lang="en-US" dirty="0" smtClean="0"/>
              <a:t>Click on “Manage Your Account” &gt; “Add Application”</a:t>
            </a:r>
          </a:p>
          <a:p>
            <a:r>
              <a:rPr lang="en-US" dirty="0" smtClean="0"/>
              <a:t>Fill information</a:t>
            </a:r>
          </a:p>
          <a:p>
            <a:pPr lvl="1"/>
            <a:r>
              <a:rPr lang="en-US" dirty="0" smtClean="0"/>
              <a:t>Application Name</a:t>
            </a:r>
          </a:p>
          <a:p>
            <a:pPr lvl="1"/>
            <a:r>
              <a:rPr lang="en-US" dirty="0" smtClean="0"/>
              <a:t>Application Description</a:t>
            </a:r>
          </a:p>
          <a:p>
            <a:pPr lvl="1"/>
            <a:r>
              <a:rPr lang="en-US" dirty="0" smtClean="0"/>
              <a:t>Application Category</a:t>
            </a:r>
          </a:p>
          <a:p>
            <a:pPr lvl="1"/>
            <a:r>
              <a:rPr lang="en-US" dirty="0" smtClean="0"/>
              <a:t>Icon (512 X 512)</a:t>
            </a:r>
          </a:p>
          <a:p>
            <a:pPr lvl="1"/>
            <a:r>
              <a:rPr lang="en-US" dirty="0" smtClean="0"/>
              <a:t>Screen shot (320 X 480 or 320 X 460)</a:t>
            </a:r>
          </a:p>
          <a:p>
            <a:r>
              <a:rPr lang="en-US" dirty="0" smtClean="0"/>
              <a:t>S</a:t>
            </a:r>
            <a:r>
              <a:rPr lang="en-US" dirty="0" smtClean="0"/>
              <a:t>elect ready to upload binary</a:t>
            </a:r>
          </a:p>
        </p:txBody>
      </p:sp>
    </p:spTree>
    <p:extLst>
      <p:ext uri="{BB962C8B-B14F-4D97-AF65-F5344CB8AC3E}">
        <p14:creationId xmlns:p14="http://schemas.microsoft.com/office/powerpoint/2010/main" val="11374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to App Store (Step 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click project to open configure window</a:t>
            </a:r>
          </a:p>
          <a:p>
            <a:pPr lvl="1"/>
            <a:r>
              <a:rPr lang="en-US" dirty="0" smtClean="0"/>
              <a:t>Configure project to select provisioning</a:t>
            </a:r>
          </a:p>
          <a:p>
            <a:r>
              <a:rPr lang="en-US" dirty="0" smtClean="0"/>
              <a:t>Go to Target &gt; Your App and double click it</a:t>
            </a:r>
          </a:p>
          <a:p>
            <a:pPr lvl="1"/>
            <a:r>
              <a:rPr lang="en-US" dirty="0"/>
              <a:t>Configure project to select provisioning</a:t>
            </a:r>
          </a:p>
          <a:p>
            <a:r>
              <a:rPr lang="en-US" dirty="0" smtClean="0"/>
              <a:t>Clear project</a:t>
            </a:r>
          </a:p>
          <a:p>
            <a:r>
              <a:rPr lang="en-US" dirty="0" smtClean="0"/>
              <a:t>“Build and Archive” project</a:t>
            </a:r>
          </a:p>
          <a:p>
            <a:r>
              <a:rPr lang="en-US" dirty="0" smtClean="0"/>
              <a:t>Enter account and select your new app</a:t>
            </a:r>
          </a:p>
          <a:p>
            <a:r>
              <a:rPr lang="en-US" dirty="0" smtClean="0"/>
              <a:t>After upload, wait for review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4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Contact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MSN : </a:t>
            </a:r>
            <a:r>
              <a:rPr lang="en-US" dirty="0" smtClean="0">
                <a:hlinkClick r:id="rId2"/>
              </a:rPr>
              <a:t>chileung69@msn.com</a:t>
            </a:r>
            <a:endParaRPr lang="en-US" dirty="0"/>
          </a:p>
          <a:p>
            <a:r>
              <a:rPr lang="en-US" dirty="0" smtClean="0"/>
              <a:t>Tech Blog : </a:t>
            </a:r>
            <a:r>
              <a:rPr lang="en-US" dirty="0" smtClean="0">
                <a:hlinkClick r:id="rId3"/>
              </a:rPr>
              <a:t>http://tech.plogie.com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99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</a:p>
          <a:p>
            <a:r>
              <a:rPr lang="en-US" dirty="0" err="1" smtClean="0"/>
              <a:t>FMDatabase</a:t>
            </a:r>
            <a:endParaRPr lang="en-US" dirty="0" smtClean="0"/>
          </a:p>
          <a:p>
            <a:r>
              <a:rPr lang="en-US" dirty="0" smtClean="0"/>
              <a:t>SQL Database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8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Step:</a:t>
            </a:r>
          </a:p>
          <a:p>
            <a:pPr lvl="1"/>
            <a:r>
              <a:rPr lang="en-US" dirty="0" smtClean="0"/>
              <a:t>Check database exist in the device or not</a:t>
            </a:r>
          </a:p>
          <a:p>
            <a:pPr lvl="1"/>
            <a:r>
              <a:rPr lang="en-US" dirty="0" smtClean="0"/>
              <a:t>If not exist, copy to “Library” folder</a:t>
            </a:r>
          </a:p>
          <a:p>
            <a:pPr lvl="1"/>
            <a:r>
              <a:rPr lang="en-US" dirty="0" smtClean="0"/>
              <a:t>Open SQLite file</a:t>
            </a:r>
          </a:p>
          <a:p>
            <a:pPr lvl="1"/>
            <a:r>
              <a:rPr lang="en-US" dirty="0" smtClean="0"/>
              <a:t>Execute SQL</a:t>
            </a:r>
          </a:p>
          <a:p>
            <a:pPr lvl="2"/>
            <a:r>
              <a:rPr lang="en-US" dirty="0" smtClean="0"/>
              <a:t>Get : run </a:t>
            </a:r>
            <a:r>
              <a:rPr lang="en-US" dirty="0" err="1" smtClean="0"/>
              <a:t>executeQuery</a:t>
            </a:r>
            <a:r>
              <a:rPr lang="en-US" dirty="0" smtClean="0"/>
              <a:t> function with SQL, it will return </a:t>
            </a:r>
            <a:r>
              <a:rPr lang="en-US" dirty="0" err="1" smtClean="0"/>
              <a:t>FMResultSet</a:t>
            </a:r>
            <a:endParaRPr lang="en-US" dirty="0" smtClean="0"/>
          </a:p>
          <a:p>
            <a:pPr lvl="2"/>
            <a:r>
              <a:rPr lang="en-US" dirty="0" smtClean="0"/>
              <a:t>Insert/ Delete : run </a:t>
            </a:r>
            <a:r>
              <a:rPr lang="en-US" dirty="0" err="1" smtClean="0"/>
              <a:t>executeUpdate</a:t>
            </a:r>
            <a:r>
              <a:rPr lang="en-US" dirty="0" smtClean="0"/>
              <a:t> function with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8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In-App </a:t>
            </a:r>
            <a:r>
              <a:rPr lang="de-DE" dirty="0" err="1"/>
              <a:t>Purchases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your </a:t>
            </a:r>
            <a:r>
              <a:rPr lang="en-US" dirty="0" err="1" smtClean="0"/>
              <a:t>iTune</a:t>
            </a:r>
            <a:r>
              <a:rPr lang="en-US" dirty="0" smtClean="0"/>
              <a:t> Connect account</a:t>
            </a:r>
          </a:p>
          <a:p>
            <a:pPr lvl="1"/>
            <a:r>
              <a:rPr lang="en-US" dirty="0" smtClean="0"/>
              <a:t>1) Create App ID</a:t>
            </a:r>
          </a:p>
          <a:p>
            <a:pPr lvl="1"/>
            <a:r>
              <a:rPr lang="en-US" dirty="0" smtClean="0"/>
              <a:t>2) Create provisioning file</a:t>
            </a:r>
          </a:p>
          <a:p>
            <a:pPr lvl="1"/>
            <a:r>
              <a:rPr lang="en-US" dirty="0" smtClean="0"/>
              <a:t>3) Create app in </a:t>
            </a:r>
            <a:r>
              <a:rPr lang="en-US" dirty="0" err="1" smtClean="0"/>
              <a:t>iTune</a:t>
            </a:r>
            <a:r>
              <a:rPr lang="en-US" dirty="0" smtClean="0"/>
              <a:t> Connect and upload binary later</a:t>
            </a:r>
          </a:p>
          <a:p>
            <a:pPr lvl="1"/>
            <a:r>
              <a:rPr lang="en-US" dirty="0" smtClean="0"/>
              <a:t>4) go to “Manage In-App Purchases”</a:t>
            </a:r>
          </a:p>
          <a:p>
            <a:pPr lvl="1"/>
            <a:r>
              <a:rPr lang="en-US" dirty="0" smtClean="0"/>
              <a:t>Consumable / Non-Consumable</a:t>
            </a:r>
          </a:p>
          <a:p>
            <a:pPr lvl="2"/>
            <a:r>
              <a:rPr lang="en-US" dirty="0" smtClean="0"/>
              <a:t>Consumable : will charge every 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Reference Site : </a:t>
            </a:r>
            <a:r>
              <a:rPr lang="en-US" sz="1400" dirty="0"/>
              <a:t>http://</a:t>
            </a:r>
            <a:r>
              <a:rPr lang="en-US" sz="1400" dirty="0" err="1"/>
              <a:t>developer.apple.com</a:t>
            </a:r>
            <a:r>
              <a:rPr lang="en-US" sz="1400" dirty="0"/>
              <a:t>/library/</a:t>
            </a:r>
            <a:r>
              <a:rPr lang="en-US" sz="1400" dirty="0" err="1"/>
              <a:t>ios</a:t>
            </a:r>
            <a:r>
              <a:rPr lang="en-US" sz="1400" dirty="0"/>
              <a:t>/#documentation/</a:t>
            </a:r>
            <a:r>
              <a:rPr lang="en-US" sz="1400" dirty="0" err="1"/>
              <a:t>NetworkingInternet</a:t>
            </a:r>
            <a:r>
              <a:rPr lang="en-US" sz="1400" dirty="0"/>
              <a:t>/Conceptual/</a:t>
            </a:r>
            <a:r>
              <a:rPr lang="en-US" sz="1400" dirty="0" err="1"/>
              <a:t>StoreKitGuide</a:t>
            </a:r>
            <a:r>
              <a:rPr lang="en-US" sz="1400" dirty="0"/>
              <a:t>/</a:t>
            </a:r>
            <a:r>
              <a:rPr lang="en-US" sz="1400" dirty="0" err="1"/>
              <a:t>AddingaStoretoYourApplication</a:t>
            </a:r>
            <a:r>
              <a:rPr lang="en-US" sz="1400" dirty="0"/>
              <a:t>/</a:t>
            </a:r>
            <a:r>
              <a:rPr lang="en-US" sz="1400" dirty="0" err="1"/>
              <a:t>AddingaStoretoYourApplication.html</a:t>
            </a:r>
            <a:endParaRPr lang="en-US" sz="1400" dirty="0"/>
          </a:p>
          <a:p>
            <a:r>
              <a:rPr lang="en-US" dirty="0" smtClean="0"/>
              <a:t>Use </a:t>
            </a:r>
            <a:r>
              <a:rPr lang="en-US" dirty="0" err="1" smtClean="0"/>
              <a:t>MKStoreKit</a:t>
            </a:r>
            <a:r>
              <a:rPr lang="en-US" dirty="0" smtClean="0"/>
              <a:t> 4.0</a:t>
            </a:r>
          </a:p>
          <a:p>
            <a:r>
              <a:rPr lang="en-US" dirty="0">
                <a:hlinkClick r:id="rId2"/>
              </a:rPr>
              <a:t>http://blog.mugunthkumar.com/coding/using-mkstorekit-in-your-apps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blog.mugunthkumar.com</a:t>
            </a:r>
            <a:r>
              <a:rPr lang="en-US" dirty="0"/>
              <a:t>/coding/mkstorekit-4-0-supporting-auto-renewable-subscriptions/</a:t>
            </a:r>
          </a:p>
        </p:txBody>
      </p:sp>
    </p:spTree>
    <p:extLst>
      <p:ext uri="{BB962C8B-B14F-4D97-AF65-F5344CB8AC3E}">
        <p14:creationId xmlns:p14="http://schemas.microsoft.com/office/powerpoint/2010/main" val="291716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to App Store (Step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Certificate Signing Request</a:t>
            </a:r>
          </a:p>
          <a:p>
            <a:r>
              <a:rPr lang="en-US" dirty="0" smtClean="0"/>
              <a:t>Submitting a Certificate Signing Request for Approval</a:t>
            </a:r>
          </a:p>
          <a:p>
            <a:r>
              <a:rPr lang="en-US" dirty="0" smtClean="0"/>
              <a:t>Download / Install Certificate on your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to App Store (Step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App ID</a:t>
            </a:r>
          </a:p>
          <a:p>
            <a:pPr lvl="1"/>
            <a:r>
              <a:rPr lang="en-US" dirty="0" smtClean="0"/>
              <a:t>Something like : </a:t>
            </a:r>
            <a:r>
              <a:rPr lang="en-US" dirty="0" err="1" smtClean="0"/>
              <a:t>com.yourdomain.applicationame</a:t>
            </a:r>
            <a:endParaRPr lang="en-US" dirty="0" smtClean="0"/>
          </a:p>
          <a:p>
            <a:r>
              <a:rPr lang="en-US" dirty="0" smtClean="0"/>
              <a:t>Update App ID in bundle identifier tag of </a:t>
            </a:r>
            <a:r>
              <a:rPr lang="en-US" dirty="0" err="1" smtClean="0"/>
              <a:t>Info.plist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9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esting in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UDID in Device tag of Provisioning Portal</a:t>
            </a:r>
          </a:p>
          <a:p>
            <a:r>
              <a:rPr lang="en-US" dirty="0"/>
              <a:t>Create provisioning file</a:t>
            </a:r>
          </a:p>
          <a:p>
            <a:pPr lvl="1"/>
            <a:r>
              <a:rPr lang="en-US" dirty="0"/>
              <a:t>Add Profile in </a:t>
            </a:r>
            <a:r>
              <a:rPr lang="en-US" dirty="0" smtClean="0"/>
              <a:t>Development tag</a:t>
            </a:r>
            <a:endParaRPr lang="en-US" dirty="0"/>
          </a:p>
          <a:p>
            <a:r>
              <a:rPr lang="en-US" dirty="0" smtClean="0"/>
              <a:t>Select your devices</a:t>
            </a:r>
          </a:p>
          <a:p>
            <a:r>
              <a:rPr lang="en-US" dirty="0" smtClean="0"/>
              <a:t>Select App ID</a:t>
            </a:r>
          </a:p>
          <a:p>
            <a:r>
              <a:rPr lang="en-US" dirty="0" smtClean="0"/>
              <a:t>Download / Install in your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7538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73</TotalTime>
  <Words>502</Words>
  <Application>Microsoft Macintosh PowerPoint</Application>
  <PresentationFormat>On-screen Show (4:3)</PresentationFormat>
  <Paragraphs>83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Revolution</vt:lpstr>
      <vt:lpstr>Day 6</vt:lpstr>
      <vt:lpstr>Database</vt:lpstr>
      <vt:lpstr>Database Using</vt:lpstr>
      <vt:lpstr>Database</vt:lpstr>
      <vt:lpstr>In-App Purchases</vt:lpstr>
      <vt:lpstr>Implement in Code</vt:lpstr>
      <vt:lpstr>Submit to App Store (Step 1)</vt:lpstr>
      <vt:lpstr>Submit to App Store (Step 2)</vt:lpstr>
      <vt:lpstr>Testing in Device</vt:lpstr>
      <vt:lpstr>Testing in Device</vt:lpstr>
      <vt:lpstr>Submit to App Store (Step 3)</vt:lpstr>
      <vt:lpstr>Submit to App Store (Step 4)</vt:lpstr>
      <vt:lpstr>Submit to App Store (Step 5)</vt:lpstr>
      <vt:lpstr>Sharing</vt:lpstr>
      <vt:lpstr>Q &amp; A</vt:lpstr>
      <vt:lpstr>My Contact Information </vt:lpstr>
      <vt:lpstr>End</vt:lpstr>
    </vt:vector>
  </TitlesOfParts>
  <Company>MTel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6</dc:title>
  <dc:creator>Chileung Chow</dc:creator>
  <cp:lastModifiedBy>Chileung Chow</cp:lastModifiedBy>
  <cp:revision>33</cp:revision>
  <dcterms:created xsi:type="dcterms:W3CDTF">2011-11-16T02:40:24Z</dcterms:created>
  <dcterms:modified xsi:type="dcterms:W3CDTF">2011-11-16T03:53:33Z</dcterms:modified>
</cp:coreProperties>
</file>