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9e7cb0bc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9e7cb0bc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09e7cb0bc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09e7cb0bc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9e7cb0bc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9e7cb0bc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9e7cb0bc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9e7cb0bc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9e7cb0bc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9e7cb0bc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9e7cb0bc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09e7cb0bc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9e7cb0bc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9e7cb0bc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9e7cb0bc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9e7cb0bc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9e7cb0bc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09e7cb0bc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9e7cb0bc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09e7cb0bc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HomeSnitch: Behavior Transparency and Control for Smart Home IoT Devices</a:t>
            </a:r>
            <a:endParaRPr sz="31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50"/>
            <a:ext cx="45195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5153/6053 Network Security Final Project</a:t>
            </a:r>
            <a:endParaRPr/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6978300" y="3997800"/>
            <a:ext cx="1854000" cy="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By: </a:t>
            </a:r>
            <a:r>
              <a:rPr lang="en">
                <a:solidFill>
                  <a:schemeClr val="lt1"/>
                </a:solidFill>
              </a:rPr>
              <a:t>Adam Jarvis &amp;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Ryan Logsdon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00" y="1505700"/>
            <a:ext cx="3999900" cy="3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Mimicry Attacks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Supervised machine learning leverages classifiers to identify traffic patterns that represent device behaviors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informed adversary that is able to compromise a device and mimic the traffic patterns of permitted behaviors would be able to bypass the classification system.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order to successfully overcome the policy rules, an attacker must learn the contents of the content grammar.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Complementary approaches including device identity, anti tampering and device attestation are potential solutions to this limitation.</a:t>
            </a:r>
            <a:endParaRPr/>
          </a:p>
        </p:txBody>
      </p:sp>
      <p:sp>
        <p:nvSpPr>
          <p:cNvPr id="136" name="Google Shape;136;p22"/>
          <p:cNvSpPr txBox="1"/>
          <p:nvPr>
            <p:ph idx="2" type="body"/>
          </p:nvPr>
        </p:nvSpPr>
        <p:spPr>
          <a:xfrm>
            <a:off x="4832400" y="1505700"/>
            <a:ext cx="3999900" cy="34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Partial Flow Analysis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Another limitation of this device is the requirement of capturing the full network flow for precise classification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enable real-time enforcement, historical flow data must be considered to modify instructions.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Given the simplistic communication methods of these IoT devices, a modified approach would be feasible to predict realtime behaviors without increasing latency.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authors propose the construction of a stochastic model as a topic for future research around this limitation.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50" y="1726175"/>
            <a:ext cx="4740826" cy="307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5651" y="1771625"/>
            <a:ext cx="3911424" cy="2113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Problem Addressed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Motivating Example (Alexa API Abuse):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Alexa API to create a simple application to solve math problems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 a null value to a prompt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Record audio </a:t>
            </a:r>
            <a:r>
              <a:rPr lang="en"/>
              <a:t>indefinitely</a:t>
            </a:r>
            <a:r>
              <a:rPr lang="en"/>
              <a:t> with the user believing the device is no longer listening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Problem Statement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Design a system to provide the primitives for transparency and control behaviours of otherwise resource constrained smart home IoT devices.</a:t>
            </a:r>
            <a:endParaRPr/>
          </a:p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a lack of institutional guidelines surrounding the software and network security of smart-home devices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Compromised or misbehaving devices may attack other network hosts or </a:t>
            </a:r>
            <a:r>
              <a:rPr lang="en"/>
              <a:t>eavesdrop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Challenge: Define which behaviors are acceptable and which behaviors are unacceptable while upholding the security of encrypted payloads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HomeSnitch was created to provide a means of defining the semantic behavior of an IoT device and enact policies to provide access control and transparency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Model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System Model:</a:t>
            </a:r>
            <a:endParaRPr b="1"/>
          </a:p>
        </p:txBody>
      </p:sp>
      <p:sp>
        <p:nvSpPr>
          <p:cNvPr id="80" name="Google Shape;80;p1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HomeSnitch is </a:t>
            </a:r>
            <a:r>
              <a:rPr lang="en"/>
              <a:t>designed</a:t>
            </a:r>
            <a:r>
              <a:rPr lang="en"/>
              <a:t> for residential home networks with various IoT devices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Assumptions: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Devices contain default credentials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Devices lack sufficient security protocols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Devices enable over-</a:t>
            </a:r>
            <a:r>
              <a:rPr lang="en"/>
              <a:t>privilege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Devices contain un-patched vulnerabilities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devices are </a:t>
            </a:r>
            <a:r>
              <a:rPr lang="en"/>
              <a:t>connected</a:t>
            </a:r>
            <a:r>
              <a:rPr lang="en"/>
              <a:t> (wired or </a:t>
            </a:r>
            <a:r>
              <a:rPr lang="en"/>
              <a:t>wirelessly) to a consumer-grade router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HomeSnitch is attached to this router: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Program runs on a Raspberry Pi 3 Model B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Attached via Ethernet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HomeSnitch uses IP connection-oriented protocols to prevent such attacks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313" y="1968125"/>
            <a:ext cx="3648675" cy="279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Threat </a:t>
            </a:r>
            <a:r>
              <a:rPr lang="en"/>
              <a:t>Model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Adversary Goal: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Exploit</a:t>
            </a:r>
            <a:r>
              <a:rPr lang="en"/>
              <a:t> devices to cause physical effects such as turning off an alarm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Steal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Enable remote surveillance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Steal credentials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Compromise other network devices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Strategy: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Launch an attack, or abuse server-side </a:t>
            </a:r>
            <a:r>
              <a:rPr lang="en"/>
              <a:t>privileges</a:t>
            </a:r>
            <a:r>
              <a:rPr lang="en"/>
              <a:t> on the service-provider of a device</a:t>
            </a:r>
            <a:endParaRPr/>
          </a:p>
        </p:txBody>
      </p:sp>
      <p:sp>
        <p:nvSpPr>
          <p:cNvPr id="88" name="Google Shape;88;p16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Traditional security approaches involve: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Scanning for vulnerabilities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Enabling fine-grained permissions on the host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Patching vulnerabilities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smart home network of devices cannot employ any of these approaches as a defense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threat </a:t>
            </a:r>
            <a:r>
              <a:rPr lang="en"/>
              <a:t>can</a:t>
            </a:r>
            <a:r>
              <a:rPr lang="en"/>
              <a:t> </a:t>
            </a:r>
            <a:r>
              <a:rPr lang="en"/>
              <a:t>compromise</a:t>
            </a:r>
            <a:r>
              <a:rPr lang="en"/>
              <a:t> a device through: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Nat hole punching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Lateral pivoting from other compromised devices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Gaining physical control of the device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Abusing cloud-based control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Solution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29325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HomeSnitch is broken down into 3 key steps: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Monitor network flows to determine devices that are communicating with the network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Classify each communication exchange as a </a:t>
            </a:r>
            <a:r>
              <a:rPr i="1" lang="en"/>
              <a:t>semantic behavior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Process these behaviors through a policy algorithm to determine if the exchange should be allowed or denied</a:t>
            </a:r>
            <a:endParaRPr/>
          </a:p>
        </p:txBody>
      </p:sp>
      <p:sp>
        <p:nvSpPr>
          <p:cNvPr id="95" name="Google Shape;95;p17"/>
          <p:cNvSpPr txBox="1"/>
          <p:nvPr>
            <p:ph idx="2" type="body"/>
          </p:nvPr>
        </p:nvSpPr>
        <p:spPr>
          <a:xfrm>
            <a:off x="311700" y="3231375"/>
            <a:ext cx="3999900" cy="19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Monitor Network Flows: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Adudump is utilized for continuous measurement of application-level data from network flows.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“Adudump uses TCP/IP packet header traces to construct a model […] encryption at the application layer was no longer a barrier.”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8350" y="2571745"/>
            <a:ext cx="4395875" cy="24555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>
            <p:ph idx="2" type="body"/>
          </p:nvPr>
        </p:nvSpPr>
        <p:spPr>
          <a:xfrm>
            <a:off x="4826338" y="1321050"/>
            <a:ext cx="3999900" cy="12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Machine learning algorithm was used to classify network flows and identify new behaviors.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Random Forest algorithm for classification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DBSCAN to supply training data sets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Solution Continued</a:t>
            </a:r>
            <a:endParaRPr/>
          </a:p>
        </p:txBody>
      </p:sp>
      <p:sp>
        <p:nvSpPr>
          <p:cNvPr id="103" name="Google Shape;103;p18"/>
          <p:cNvSpPr txBox="1"/>
          <p:nvPr>
            <p:ph idx="2" type="body"/>
          </p:nvPr>
        </p:nvSpPr>
        <p:spPr>
          <a:xfrm>
            <a:off x="311725" y="1285125"/>
            <a:ext cx="3999900" cy="38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Semantic Behaviors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Semantic behaviors are classified using the Random Forest algorithm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Leverages both ensemble and averaging methods to build several estimators independently and then average their predictions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Based on the monitoring of network flows, each statistic is calculated into a single application data unit.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Smart home devices are predominantly sequential with the server and client taking turns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is a large semantic gap between the bytes sent in packets and the behaviors that are understandable by users</a:t>
            </a:r>
            <a:endParaRPr/>
          </a:p>
        </p:txBody>
      </p:sp>
      <p:sp>
        <p:nvSpPr>
          <p:cNvPr id="104" name="Google Shape;104;p18"/>
          <p:cNvSpPr txBox="1"/>
          <p:nvPr>
            <p:ph idx="2" type="body"/>
          </p:nvPr>
        </p:nvSpPr>
        <p:spPr>
          <a:xfrm>
            <a:off x="5024600" y="1285125"/>
            <a:ext cx="3999900" cy="38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Behaviors such as heartbeat, firmware check, motion detection, etc. are classified as a semantic triple: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&lt;vendor&gt;, &lt;model&gt;, &lt;activity&gt;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Ring, Doorbell, Motion-Upload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 of these behaviors are more frequent than others, such as a device heartbeat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HomeSnitch must provide a means of identifying when a “non-normal” activity is allowed or not allowed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Is it a new device that has come online?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Is this device malicious?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Is it a current device doing a less frequent task?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Is this task malicious?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Solution</a:t>
            </a:r>
            <a:endParaRPr/>
          </a:p>
        </p:txBody>
      </p:sp>
      <p:sp>
        <p:nvSpPr>
          <p:cNvPr id="110" name="Google Shape;110;p19"/>
          <p:cNvSpPr txBox="1"/>
          <p:nvPr>
            <p:ph idx="2" type="body"/>
          </p:nvPr>
        </p:nvSpPr>
        <p:spPr>
          <a:xfrm>
            <a:off x="311725" y="1250575"/>
            <a:ext cx="3999900" cy="19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Policies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HomeSnitch uses a Device, Behavior, Context → Action model to express access control policies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Device behavior that has been classified as normal, such as a Ring Doorbell uploading a small motion detection, will be permitted by the policy.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Unusual action, will be denied, such as a smart lock being opened when the management device is not on the network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1000" y="1564925"/>
            <a:ext cx="4527575" cy="3314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575" y="4200313"/>
            <a:ext cx="4136200" cy="600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of the HomeSnitch solution were based around testing accuracy of classification, performance impact on throughput, and amount of training needed to classify new behaviors.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experiment was conducted on a network consisting of 46 devices registering 148 semantic behaviors on over 2,000 connections to cloud endpoints.</a:t>
            </a:r>
            <a:endParaRPr/>
          </a:p>
        </p:txBody>
      </p:sp>
      <p:sp>
        <p:nvSpPr>
          <p:cNvPr id="119" name="Google Shape;119;p20"/>
          <p:cNvSpPr txBox="1"/>
          <p:nvPr>
            <p:ph idx="2" type="body"/>
          </p:nvPr>
        </p:nvSpPr>
        <p:spPr>
          <a:xfrm>
            <a:off x="4832400" y="1505700"/>
            <a:ext cx="3999900" cy="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Throughput saw an increase of ~100ms: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5" y="3605088"/>
            <a:ext cx="440055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3513" y="1895400"/>
            <a:ext cx="425767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>
            <p:ph idx="2" type="body"/>
          </p:nvPr>
        </p:nvSpPr>
        <p:spPr>
          <a:xfrm>
            <a:off x="4703525" y="2848950"/>
            <a:ext cx="4128900" cy="22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evaluate the amount of training required by the solution, a test-training set approach iterated through 200 samples of behavior classes. A prediction score was calculated for the remaining unlabeled samples from the behavior class.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90% Prediction Confidence Required 58 samples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95% Prediction Confidence Required 63 samples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505700"/>
            <a:ext cx="3999900" cy="3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HomeSnitch solution was able to derive a system capable of semantically categorizing IoT device behavior in a residential environment. 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Through testing against malicious behavior, the system was able to offer insight to a user that a device was compromised via a malicious attack. 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context free grammar utilized for policy creation was able to effectively regulate access control across numerous devices.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5077475" y="1561500"/>
            <a:ext cx="3999900" cy="19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It was determined that the few inconsistencies witnessed during the experiment were during heartbeat activities of IoT devices.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Heartbeat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activities account for a vast majority of device activity, while also presenting the smallest threat to attack.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HomeSnitch solution appears to provide a thorough defence mechanism against the network security pitfalls present within smart-home devices.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