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7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7D55C-2EB6-45DF-B5F6-CBB8C3A67815}" v="37" dt="2023-03-26T15:17:56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J" userId="8bf0e6d6bf684d42" providerId="LiveId" clId="{6B47D55C-2EB6-45DF-B5F6-CBB8C3A67815}"/>
    <pc:docChg chg="undo custSel addSld delSld modSld sldOrd">
      <pc:chgData name="Adam J" userId="8bf0e6d6bf684d42" providerId="LiveId" clId="{6B47D55C-2EB6-45DF-B5F6-CBB8C3A67815}" dt="2023-03-26T15:19:11.681" v="1084" actId="14100"/>
      <pc:docMkLst>
        <pc:docMk/>
      </pc:docMkLst>
      <pc:sldChg chg="addSp delSp modSp mod setBg">
        <pc:chgData name="Adam J" userId="8bf0e6d6bf684d42" providerId="LiveId" clId="{6B47D55C-2EB6-45DF-B5F6-CBB8C3A67815}" dt="2023-03-26T15:18:38.879" v="1082" actId="207"/>
        <pc:sldMkLst>
          <pc:docMk/>
          <pc:sldMk cId="109857222" sldId="256"/>
        </pc:sldMkLst>
        <pc:spChg chg="mod">
          <ac:chgData name="Adam J" userId="8bf0e6d6bf684d42" providerId="LiveId" clId="{6B47D55C-2EB6-45DF-B5F6-CBB8C3A67815}" dt="2023-03-26T15:18:30.743" v="1081" actId="20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dam J" userId="8bf0e6d6bf684d42" providerId="LiveId" clId="{6B47D55C-2EB6-45DF-B5F6-CBB8C3A67815}" dt="2023-03-26T15:18:38.879" v="1082" actId="20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dam J" userId="8bf0e6d6bf684d42" providerId="LiveId" clId="{6B47D55C-2EB6-45DF-B5F6-CBB8C3A67815}" dt="2023-03-26T15:17:50.323" v="1070" actId="26606"/>
          <ac:spMkLst>
            <pc:docMk/>
            <pc:sldMk cId="109857222" sldId="256"/>
            <ac:spMk id="10" creationId="{AE220058-3FCE-496E-ADF2-D8A6961F39F6}"/>
          </ac:spMkLst>
        </pc:spChg>
        <pc:spChg chg="add del">
          <ac:chgData name="Adam J" userId="8bf0e6d6bf684d42" providerId="LiveId" clId="{6B47D55C-2EB6-45DF-B5F6-CBB8C3A67815}" dt="2023-03-26T15:17:50.323" v="1070" actId="26606"/>
          <ac:spMkLst>
            <pc:docMk/>
            <pc:sldMk cId="109857222" sldId="256"/>
            <ac:spMk id="14" creationId="{3E9C5090-7D25-41E3-A6D3-CCAEE505E785}"/>
          </ac:spMkLst>
        </pc:spChg>
        <pc:spChg chg="add del">
          <ac:chgData name="Adam J" userId="8bf0e6d6bf684d42" providerId="LiveId" clId="{6B47D55C-2EB6-45DF-B5F6-CBB8C3A67815}" dt="2023-03-26T15:17:50.323" v="1070" actId="26606"/>
          <ac:spMkLst>
            <pc:docMk/>
            <pc:sldMk cId="109857222" sldId="256"/>
            <ac:spMk id="16" creationId="{11BF8809-0DAC-41E5-A212-ACB4A01BE95B}"/>
          </ac:spMkLst>
        </pc:spChg>
        <pc:spChg chg="add">
          <ac:chgData name="Adam J" userId="8bf0e6d6bf684d42" providerId="LiveId" clId="{6B47D55C-2EB6-45DF-B5F6-CBB8C3A67815}" dt="2023-03-26T15:17:50.323" v="1070" actId="26606"/>
          <ac:spMkLst>
            <pc:docMk/>
            <pc:sldMk cId="109857222" sldId="256"/>
            <ac:spMk id="21" creationId="{AE220058-3FCE-496E-ADF2-D8A6961F39F6}"/>
          </ac:spMkLst>
        </pc:spChg>
        <pc:spChg chg="add">
          <ac:chgData name="Adam J" userId="8bf0e6d6bf684d42" providerId="LiveId" clId="{6B47D55C-2EB6-45DF-B5F6-CBB8C3A67815}" dt="2023-03-26T15:17:50.323" v="1070" actId="26606"/>
          <ac:spMkLst>
            <pc:docMk/>
            <pc:sldMk cId="109857222" sldId="256"/>
            <ac:spMk id="25" creationId="{3E9C5090-7D25-41E3-A6D3-CCAEE505E785}"/>
          </ac:spMkLst>
        </pc:spChg>
        <pc:spChg chg="add">
          <ac:chgData name="Adam J" userId="8bf0e6d6bf684d42" providerId="LiveId" clId="{6B47D55C-2EB6-45DF-B5F6-CBB8C3A67815}" dt="2023-03-26T15:17:50.323" v="1070" actId="26606"/>
          <ac:spMkLst>
            <pc:docMk/>
            <pc:sldMk cId="109857222" sldId="256"/>
            <ac:spMk id="27" creationId="{11BF8809-0DAC-41E5-A212-ACB4A01BE95B}"/>
          </ac:spMkLst>
        </pc:spChg>
        <pc:picChg chg="add mod">
          <ac:chgData name="Adam J" userId="8bf0e6d6bf684d42" providerId="LiveId" clId="{6B47D55C-2EB6-45DF-B5F6-CBB8C3A67815}" dt="2023-03-26T15:17:50.323" v="1070" actId="26606"/>
          <ac:picMkLst>
            <pc:docMk/>
            <pc:sldMk cId="109857222" sldId="256"/>
            <ac:picMk id="5" creationId="{43DC1E07-8A58-BD22-D85A-26534A6E7D4D}"/>
          </ac:picMkLst>
        </pc:picChg>
        <pc:picChg chg="add del">
          <ac:chgData name="Adam J" userId="8bf0e6d6bf684d42" providerId="LiveId" clId="{6B47D55C-2EB6-45DF-B5F6-CBB8C3A67815}" dt="2023-03-26T15:17:32.256" v="1067" actId="478"/>
          <ac:picMkLst>
            <pc:docMk/>
            <pc:sldMk cId="109857222" sldId="256"/>
            <ac:picMk id="7" creationId="{9E021882-6CE1-1BB9-0EAB-3BA73CFB1606}"/>
          </ac:picMkLst>
        </pc:picChg>
        <pc:picChg chg="add mod ord">
          <ac:chgData name="Adam J" userId="8bf0e6d6bf684d42" providerId="LiveId" clId="{6B47D55C-2EB6-45DF-B5F6-CBB8C3A67815}" dt="2023-03-26T15:18:25.838" v="1080" actId="171"/>
          <ac:picMkLst>
            <pc:docMk/>
            <pc:sldMk cId="109857222" sldId="256"/>
            <ac:picMk id="8" creationId="{D6D4AD5F-2398-9B94-70E0-482A449F2B0F}"/>
          </ac:picMkLst>
        </pc:picChg>
        <pc:cxnChg chg="add del">
          <ac:chgData name="Adam J" userId="8bf0e6d6bf684d42" providerId="LiveId" clId="{6B47D55C-2EB6-45DF-B5F6-CBB8C3A67815}" dt="2023-03-26T15:17:50.323" v="1070" actId="26606"/>
          <ac:cxnSpMkLst>
            <pc:docMk/>
            <pc:sldMk cId="109857222" sldId="256"/>
            <ac:cxnSpMk id="12" creationId="{E193F809-7E50-4AAD-8E26-878207931CB5}"/>
          </ac:cxnSpMkLst>
        </pc:cxnChg>
        <pc:cxnChg chg="add">
          <ac:chgData name="Adam J" userId="8bf0e6d6bf684d42" providerId="LiveId" clId="{6B47D55C-2EB6-45DF-B5F6-CBB8C3A67815}" dt="2023-03-26T15:17:50.323" v="1070" actId="26606"/>
          <ac:cxnSpMkLst>
            <pc:docMk/>
            <pc:sldMk cId="109857222" sldId="256"/>
            <ac:cxnSpMk id="23" creationId="{E193F809-7E50-4AAD-8E26-878207931CB5}"/>
          </ac:cxnSpMkLst>
        </pc:cxnChg>
      </pc:sldChg>
      <pc:sldChg chg="modSp">
        <pc:chgData name="Adam J" userId="8bf0e6d6bf684d42" providerId="LiveId" clId="{6B47D55C-2EB6-45DF-B5F6-CBB8C3A67815}" dt="2023-03-26T15:15:55.377" v="1065"/>
        <pc:sldMkLst>
          <pc:docMk/>
          <pc:sldMk cId="635039241" sldId="257"/>
        </pc:sldMkLst>
        <pc:spChg chg="mod">
          <ac:chgData name="Adam J" userId="8bf0e6d6bf684d42" providerId="LiveId" clId="{6B47D55C-2EB6-45DF-B5F6-CBB8C3A67815}" dt="2023-03-26T15:15:55.377" v="1065"/>
          <ac:spMkLst>
            <pc:docMk/>
            <pc:sldMk cId="635039241" sldId="257"/>
            <ac:spMk id="2" creationId="{49BFE6E5-C1B2-ACBF-63BE-552169E69705}"/>
          </ac:spMkLst>
        </pc:spChg>
      </pc:sldChg>
      <pc:sldChg chg="addSp delSp modSp mod delDesignElem">
        <pc:chgData name="Adam J" userId="8bf0e6d6bf684d42" providerId="LiveId" clId="{6B47D55C-2EB6-45DF-B5F6-CBB8C3A67815}" dt="2023-03-26T15:15:55.377" v="1065"/>
        <pc:sldMkLst>
          <pc:docMk/>
          <pc:sldMk cId="3631955325" sldId="258"/>
        </pc:sldMkLst>
        <pc:spChg chg="mod">
          <ac:chgData name="Adam J" userId="8bf0e6d6bf684d42" providerId="LiveId" clId="{6B47D55C-2EB6-45DF-B5F6-CBB8C3A67815}" dt="2023-03-26T14:32:53.003" v="1059" actId="113"/>
          <ac:spMkLst>
            <pc:docMk/>
            <pc:sldMk cId="3631955325" sldId="258"/>
            <ac:spMk id="3" creationId="{F507B286-2456-5904-8CFA-0BCCA4A10008}"/>
          </ac:spMkLst>
        </pc:spChg>
        <pc:spChg chg="add del">
          <ac:chgData name="Adam J" userId="8bf0e6d6bf684d42" providerId="LiveId" clId="{6B47D55C-2EB6-45DF-B5F6-CBB8C3A67815}" dt="2023-03-26T15:15:55.377" v="1065"/>
          <ac:spMkLst>
            <pc:docMk/>
            <pc:sldMk cId="3631955325" sldId="258"/>
            <ac:spMk id="14" creationId="{CECF0FC6-D57B-48B6-9036-F4FFD91A4B34}"/>
          </ac:spMkLst>
        </pc:spChg>
        <pc:spChg chg="add del">
          <ac:chgData name="Adam J" userId="8bf0e6d6bf684d42" providerId="LiveId" clId="{6B47D55C-2EB6-45DF-B5F6-CBB8C3A67815}" dt="2023-03-26T15:15:55.377" v="1065"/>
          <ac:spMkLst>
            <pc:docMk/>
            <pc:sldMk cId="3631955325" sldId="258"/>
            <ac:spMk id="15" creationId="{717A211C-5863-4303-AC3D-AEBFDF6D6A4C}"/>
          </ac:spMkLst>
        </pc:spChg>
        <pc:spChg chg="add del">
          <ac:chgData name="Adam J" userId="8bf0e6d6bf684d42" providerId="LiveId" clId="{6B47D55C-2EB6-45DF-B5F6-CBB8C3A67815}" dt="2023-03-26T15:15:55.377" v="1065"/>
          <ac:spMkLst>
            <pc:docMk/>
            <pc:sldMk cId="3631955325" sldId="258"/>
            <ac:spMk id="16" creationId="{087519CD-2FFF-42E3-BB0C-FEAA828BA5DB}"/>
          </ac:spMkLst>
        </pc:spChg>
      </pc:sldChg>
      <pc:sldChg chg="modSp mod">
        <pc:chgData name="Adam J" userId="8bf0e6d6bf684d42" providerId="LiveId" clId="{6B47D55C-2EB6-45DF-B5F6-CBB8C3A67815}" dt="2023-03-26T15:15:55.377" v="1065"/>
        <pc:sldMkLst>
          <pc:docMk/>
          <pc:sldMk cId="1013420536" sldId="259"/>
        </pc:sldMkLst>
        <pc:spChg chg="mod">
          <ac:chgData name="Adam J" userId="8bf0e6d6bf684d42" providerId="LiveId" clId="{6B47D55C-2EB6-45DF-B5F6-CBB8C3A67815}" dt="2023-03-26T15:15:55.377" v="1065"/>
          <ac:spMkLst>
            <pc:docMk/>
            <pc:sldMk cId="1013420536" sldId="259"/>
            <ac:spMk id="2" creationId="{6C3E868D-47DE-1AB5-F534-5FA6519BF414}"/>
          </ac:spMkLst>
        </pc:spChg>
        <pc:spChg chg="mod">
          <ac:chgData name="Adam J" userId="8bf0e6d6bf684d42" providerId="LiveId" clId="{6B47D55C-2EB6-45DF-B5F6-CBB8C3A67815}" dt="2023-03-26T14:09:03.818" v="94" actId="113"/>
          <ac:spMkLst>
            <pc:docMk/>
            <pc:sldMk cId="1013420536" sldId="259"/>
            <ac:spMk id="3" creationId="{99DC7777-5191-79DC-1C30-745D8081A8C1}"/>
          </ac:spMkLst>
        </pc:spChg>
        <pc:picChg chg="mod">
          <ac:chgData name="Adam J" userId="8bf0e6d6bf684d42" providerId="LiveId" clId="{6B47D55C-2EB6-45DF-B5F6-CBB8C3A67815}" dt="2023-03-26T14:07:18.878" v="59" actId="1076"/>
          <ac:picMkLst>
            <pc:docMk/>
            <pc:sldMk cId="1013420536" sldId="259"/>
            <ac:picMk id="7" creationId="{D6B66FFF-6EA8-1AD7-6E4E-3BFE579E6ED2}"/>
          </ac:picMkLst>
        </pc:picChg>
      </pc:sldChg>
      <pc:sldChg chg="addSp delSp modSp mod setBg delDesignElem">
        <pc:chgData name="Adam J" userId="8bf0e6d6bf684d42" providerId="LiveId" clId="{6B47D55C-2EB6-45DF-B5F6-CBB8C3A67815}" dt="2023-03-26T15:15:55.377" v="1065"/>
        <pc:sldMkLst>
          <pc:docMk/>
          <pc:sldMk cId="1756048858" sldId="260"/>
        </pc:sldMkLst>
        <pc:spChg chg="mod">
          <ac:chgData name="Adam J" userId="8bf0e6d6bf684d42" providerId="LiveId" clId="{6B47D55C-2EB6-45DF-B5F6-CBB8C3A67815}" dt="2023-03-26T14:10:16.433" v="110" actId="26606"/>
          <ac:spMkLst>
            <pc:docMk/>
            <pc:sldMk cId="1756048858" sldId="260"/>
            <ac:spMk id="2" creationId="{79D77E16-452A-E292-AB38-F9C7EE39BB87}"/>
          </ac:spMkLst>
        </pc:spChg>
        <pc:spChg chg="add del mod">
          <ac:chgData name="Adam J" userId="8bf0e6d6bf684d42" providerId="LiveId" clId="{6B47D55C-2EB6-45DF-B5F6-CBB8C3A67815}" dt="2023-03-26T14:09:17.057" v="99" actId="478"/>
          <ac:spMkLst>
            <pc:docMk/>
            <pc:sldMk cId="1756048858" sldId="260"/>
            <ac:spMk id="7" creationId="{8DF1AD48-B446-93D4-2EFF-8085FBEA531C}"/>
          </ac:spMkLst>
        </pc:spChg>
        <pc:spChg chg="add del">
          <ac:chgData name="Adam J" userId="8bf0e6d6bf684d42" providerId="LiveId" clId="{6B47D55C-2EB6-45DF-B5F6-CBB8C3A67815}" dt="2023-03-26T15:15:55.377" v="1065"/>
          <ac:spMkLst>
            <pc:docMk/>
            <pc:sldMk cId="1756048858" sldId="260"/>
            <ac:spMk id="11" creationId="{4E4490D0-3672-446A-AC12-B4830333BDDD}"/>
          </ac:spMkLst>
        </pc:spChg>
        <pc:spChg chg="add del">
          <ac:chgData name="Adam J" userId="8bf0e6d6bf684d42" providerId="LiveId" clId="{6B47D55C-2EB6-45DF-B5F6-CBB8C3A67815}" dt="2023-03-26T15:15:55.377" v="1065"/>
          <ac:spMkLst>
            <pc:docMk/>
            <pc:sldMk cId="1756048858" sldId="260"/>
            <ac:spMk id="12" creationId="{39CB82C2-DF65-4EC1-8280-F201D50F570B}"/>
          </ac:spMkLst>
        </pc:spChg>
        <pc:spChg chg="add del">
          <ac:chgData name="Adam J" userId="8bf0e6d6bf684d42" providerId="LiveId" clId="{6B47D55C-2EB6-45DF-B5F6-CBB8C3A67815}" dt="2023-03-26T14:10:02.500" v="105" actId="26606"/>
          <ac:spMkLst>
            <pc:docMk/>
            <pc:sldMk cId="1756048858" sldId="260"/>
            <ac:spMk id="14" creationId="{4E4490D0-3672-446A-AC12-B4830333BDDD}"/>
          </ac:spMkLst>
        </pc:spChg>
        <pc:spChg chg="add del">
          <ac:chgData name="Adam J" userId="8bf0e6d6bf684d42" providerId="LiveId" clId="{6B47D55C-2EB6-45DF-B5F6-CBB8C3A67815}" dt="2023-03-26T15:15:55.377" v="1065"/>
          <ac:spMkLst>
            <pc:docMk/>
            <pc:sldMk cId="1756048858" sldId="260"/>
            <ac:spMk id="15" creationId="{FA4CD5CB-D209-4D70-8CA4-629731C59219}"/>
          </ac:spMkLst>
        </pc:spChg>
        <pc:spChg chg="add del">
          <ac:chgData name="Adam J" userId="8bf0e6d6bf684d42" providerId="LiveId" clId="{6B47D55C-2EB6-45DF-B5F6-CBB8C3A67815}" dt="2023-03-26T14:10:02.500" v="105" actId="26606"/>
          <ac:spMkLst>
            <pc:docMk/>
            <pc:sldMk cId="1756048858" sldId="260"/>
            <ac:spMk id="16" creationId="{39CB82C2-DF65-4EC1-8280-F201D50F570B}"/>
          </ac:spMkLst>
        </pc:spChg>
        <pc:spChg chg="add del">
          <ac:chgData name="Adam J" userId="8bf0e6d6bf684d42" providerId="LiveId" clId="{6B47D55C-2EB6-45DF-B5F6-CBB8C3A67815}" dt="2023-03-26T15:15:55.377" v="1065"/>
          <ac:spMkLst>
            <pc:docMk/>
            <pc:sldMk cId="1756048858" sldId="260"/>
            <ac:spMk id="19" creationId="{B4C27B90-DF2B-4D00-BA07-18ED774CD2F1}"/>
          </ac:spMkLst>
        </pc:spChg>
        <pc:spChg chg="add del">
          <ac:chgData name="Adam J" userId="8bf0e6d6bf684d42" providerId="LiveId" clId="{6B47D55C-2EB6-45DF-B5F6-CBB8C3A67815}" dt="2023-03-26T14:10:02.500" v="105" actId="26606"/>
          <ac:spMkLst>
            <pc:docMk/>
            <pc:sldMk cId="1756048858" sldId="260"/>
            <ac:spMk id="20" creationId="{8D0DE514-8876-4D18-A995-61A5C1F813F1}"/>
          </ac:spMkLst>
        </pc:spChg>
        <pc:spChg chg="add del">
          <ac:chgData name="Adam J" userId="8bf0e6d6bf684d42" providerId="LiveId" clId="{6B47D55C-2EB6-45DF-B5F6-CBB8C3A67815}" dt="2023-03-26T15:15:55.377" v="1065"/>
          <ac:spMkLst>
            <pc:docMk/>
            <pc:sldMk cId="1756048858" sldId="260"/>
            <ac:spMk id="21" creationId="{593ACC25-C262-417A-8AA9-0641C772BDB6}"/>
          </ac:spMkLst>
        </pc:spChg>
        <pc:spChg chg="add del">
          <ac:chgData name="Adam J" userId="8bf0e6d6bf684d42" providerId="LiveId" clId="{6B47D55C-2EB6-45DF-B5F6-CBB8C3A67815}" dt="2023-03-26T14:10:02.500" v="105" actId="26606"/>
          <ac:spMkLst>
            <pc:docMk/>
            <pc:sldMk cId="1756048858" sldId="260"/>
            <ac:spMk id="22" creationId="{09DA791C-FFCF-422E-8775-BDA6C0E5ECF0}"/>
          </ac:spMkLst>
        </pc:spChg>
        <pc:spChg chg="add del">
          <ac:chgData name="Adam J" userId="8bf0e6d6bf684d42" providerId="LiveId" clId="{6B47D55C-2EB6-45DF-B5F6-CBB8C3A67815}" dt="2023-03-26T14:10:02.500" v="105" actId="26606"/>
          <ac:spMkLst>
            <pc:docMk/>
            <pc:sldMk cId="1756048858" sldId="260"/>
            <ac:spMk id="24" creationId="{0DCF8855-3530-4F46-A4CB-3B6686EEE4BD}"/>
          </ac:spMkLst>
        </pc:spChg>
        <pc:spChg chg="add del">
          <ac:chgData name="Adam J" userId="8bf0e6d6bf684d42" providerId="LiveId" clId="{6B47D55C-2EB6-45DF-B5F6-CBB8C3A67815}" dt="2023-03-26T14:10:09.569" v="109" actId="26606"/>
          <ac:spMkLst>
            <pc:docMk/>
            <pc:sldMk cId="1756048858" sldId="260"/>
            <ac:spMk id="26" creationId="{AB5696BF-D495-4CAC-AA8A-4EBFF2C32A55}"/>
          </ac:spMkLst>
        </pc:spChg>
        <pc:spChg chg="add del">
          <ac:chgData name="Adam J" userId="8bf0e6d6bf684d42" providerId="LiveId" clId="{6B47D55C-2EB6-45DF-B5F6-CBB8C3A67815}" dt="2023-03-26T14:10:09.569" v="109" actId="26606"/>
          <ac:spMkLst>
            <pc:docMk/>
            <pc:sldMk cId="1756048858" sldId="260"/>
            <ac:spMk id="27" creationId="{25C8D2C1-DA83-420D-9635-D52CE066B5DA}"/>
          </ac:spMkLst>
        </pc:spChg>
        <pc:spChg chg="add del">
          <ac:chgData name="Adam J" userId="8bf0e6d6bf684d42" providerId="LiveId" clId="{6B47D55C-2EB6-45DF-B5F6-CBB8C3A67815}" dt="2023-03-26T14:10:09.569" v="109" actId="26606"/>
          <ac:spMkLst>
            <pc:docMk/>
            <pc:sldMk cId="1756048858" sldId="260"/>
            <ac:spMk id="28" creationId="{434F74C9-6A0B-409E-AD1C-45B58BE91BB8}"/>
          </ac:spMkLst>
        </pc:spChg>
        <pc:spChg chg="add del">
          <ac:chgData name="Adam J" userId="8bf0e6d6bf684d42" providerId="LiveId" clId="{6B47D55C-2EB6-45DF-B5F6-CBB8C3A67815}" dt="2023-03-26T14:10:09.569" v="109" actId="26606"/>
          <ac:spMkLst>
            <pc:docMk/>
            <pc:sldMk cId="1756048858" sldId="260"/>
            <ac:spMk id="30" creationId="{BE268116-E2A7-4F98-8812-192B4975E49B}"/>
          </ac:spMkLst>
        </pc:spChg>
        <pc:spChg chg="add del">
          <ac:chgData name="Adam J" userId="8bf0e6d6bf684d42" providerId="LiveId" clId="{6B47D55C-2EB6-45DF-B5F6-CBB8C3A67815}" dt="2023-03-26T14:10:09.569" v="109" actId="26606"/>
          <ac:spMkLst>
            <pc:docMk/>
            <pc:sldMk cId="1756048858" sldId="260"/>
            <ac:spMk id="32" creationId="{FBEFFA83-BC6D-4CD2-A2BA-98AD67423BF2}"/>
          </ac:spMkLst>
        </pc:spChg>
        <pc:picChg chg="del">
          <ac:chgData name="Adam J" userId="8bf0e6d6bf684d42" providerId="LiveId" clId="{6B47D55C-2EB6-45DF-B5F6-CBB8C3A67815}" dt="2023-03-26T14:09:12.552" v="97" actId="478"/>
          <ac:picMkLst>
            <pc:docMk/>
            <pc:sldMk cId="1756048858" sldId="260"/>
            <ac:picMk id="4" creationId="{68DD7B6B-DB3C-D244-28AE-912B47E1A57A}"/>
          </ac:picMkLst>
        </pc:picChg>
        <pc:picChg chg="del">
          <ac:chgData name="Adam J" userId="8bf0e6d6bf684d42" providerId="LiveId" clId="{6B47D55C-2EB6-45DF-B5F6-CBB8C3A67815}" dt="2023-03-26T14:09:12.009" v="96" actId="478"/>
          <ac:picMkLst>
            <pc:docMk/>
            <pc:sldMk cId="1756048858" sldId="260"/>
            <ac:picMk id="5" creationId="{D0C05851-0B56-1D22-D2D4-85F297764804}"/>
          </ac:picMkLst>
        </pc:picChg>
        <pc:picChg chg="del">
          <ac:chgData name="Adam J" userId="8bf0e6d6bf684d42" providerId="LiveId" clId="{6B47D55C-2EB6-45DF-B5F6-CBB8C3A67815}" dt="2023-03-26T14:09:15.450" v="98" actId="478"/>
          <ac:picMkLst>
            <pc:docMk/>
            <pc:sldMk cId="1756048858" sldId="260"/>
            <ac:picMk id="6" creationId="{6EEB1F4F-0CDD-10C9-F9AA-AE1570661D03}"/>
          </ac:picMkLst>
        </pc:picChg>
        <pc:picChg chg="add mod">
          <ac:chgData name="Adam J" userId="8bf0e6d6bf684d42" providerId="LiveId" clId="{6B47D55C-2EB6-45DF-B5F6-CBB8C3A67815}" dt="2023-03-26T14:10:26.386" v="111" actId="14100"/>
          <ac:picMkLst>
            <pc:docMk/>
            <pc:sldMk cId="1756048858" sldId="260"/>
            <ac:picMk id="9" creationId="{C3AF6E6D-990E-650D-4F65-0021F44C8D3D}"/>
          </ac:picMkLst>
        </pc:picChg>
        <pc:cxnChg chg="add del">
          <ac:chgData name="Adam J" userId="8bf0e6d6bf684d42" providerId="LiveId" clId="{6B47D55C-2EB6-45DF-B5F6-CBB8C3A67815}" dt="2023-03-26T15:15:55.377" v="1065"/>
          <ac:cxnSpMkLst>
            <pc:docMk/>
            <pc:sldMk cId="1756048858" sldId="260"/>
            <ac:cxnSpMk id="13" creationId="{7E1D4427-852B-4B37-8E76-0E9F1810BA2A}"/>
          </ac:cxnSpMkLst>
        </pc:cxnChg>
        <pc:cxnChg chg="add del">
          <ac:chgData name="Adam J" userId="8bf0e6d6bf684d42" providerId="LiveId" clId="{6B47D55C-2EB6-45DF-B5F6-CBB8C3A67815}" dt="2023-03-26T15:15:55.377" v="1065"/>
          <ac:cxnSpMkLst>
            <pc:docMk/>
            <pc:sldMk cId="1756048858" sldId="260"/>
            <ac:cxnSpMk id="17" creationId="{5C6A2BAE-B461-4B55-8E1F-0722ABDD1393}"/>
          </ac:cxnSpMkLst>
        </pc:cxnChg>
        <pc:cxnChg chg="add del">
          <ac:chgData name="Adam J" userId="8bf0e6d6bf684d42" providerId="LiveId" clId="{6B47D55C-2EB6-45DF-B5F6-CBB8C3A67815}" dt="2023-03-26T14:10:02.500" v="105" actId="26606"/>
          <ac:cxnSpMkLst>
            <pc:docMk/>
            <pc:sldMk cId="1756048858" sldId="260"/>
            <ac:cxnSpMk id="18" creationId="{7E1D4427-852B-4B37-8E76-0E9F1810BA2A}"/>
          </ac:cxnSpMkLst>
        </pc:cxnChg>
        <pc:cxnChg chg="add del">
          <ac:chgData name="Adam J" userId="8bf0e6d6bf684d42" providerId="LiveId" clId="{6B47D55C-2EB6-45DF-B5F6-CBB8C3A67815}" dt="2023-03-26T14:10:09.569" v="109" actId="26606"/>
          <ac:cxnSpMkLst>
            <pc:docMk/>
            <pc:sldMk cId="1756048858" sldId="260"/>
            <ac:cxnSpMk id="29" creationId="{F5486A9D-1265-4B57-91E6-68E666B978BC}"/>
          </ac:cxnSpMkLst>
        </pc:cxnChg>
        <pc:cxnChg chg="add del">
          <ac:chgData name="Adam J" userId="8bf0e6d6bf684d42" providerId="LiveId" clId="{6B47D55C-2EB6-45DF-B5F6-CBB8C3A67815}" dt="2023-03-26T14:10:09.569" v="109" actId="26606"/>
          <ac:cxnSpMkLst>
            <pc:docMk/>
            <pc:sldMk cId="1756048858" sldId="260"/>
            <ac:cxnSpMk id="31" creationId="{73D8893D-DEBE-4F67-901F-166F75E9C6E7}"/>
          </ac:cxnSpMkLst>
        </pc:cxnChg>
      </pc:sldChg>
      <pc:sldChg chg="del">
        <pc:chgData name="Adam J" userId="8bf0e6d6bf684d42" providerId="LiveId" clId="{6B47D55C-2EB6-45DF-B5F6-CBB8C3A67815}" dt="2023-03-26T14:20:34.048" v="865" actId="47"/>
        <pc:sldMkLst>
          <pc:docMk/>
          <pc:sldMk cId="1272370683" sldId="261"/>
        </pc:sldMkLst>
      </pc:sldChg>
      <pc:sldChg chg="del">
        <pc:chgData name="Adam J" userId="8bf0e6d6bf684d42" providerId="LiveId" clId="{6B47D55C-2EB6-45DF-B5F6-CBB8C3A67815}" dt="2023-03-26T14:20:32.809" v="864" actId="47"/>
        <pc:sldMkLst>
          <pc:docMk/>
          <pc:sldMk cId="3061560164" sldId="262"/>
        </pc:sldMkLst>
      </pc:sldChg>
      <pc:sldChg chg="addSp delSp modSp mod setBg">
        <pc:chgData name="Adam J" userId="8bf0e6d6bf684d42" providerId="LiveId" clId="{6B47D55C-2EB6-45DF-B5F6-CBB8C3A67815}" dt="2023-03-26T15:15:55.377" v="1065"/>
        <pc:sldMkLst>
          <pc:docMk/>
          <pc:sldMk cId="890891404" sldId="263"/>
        </pc:sldMkLst>
        <pc:spChg chg="mod">
          <ac:chgData name="Adam J" userId="8bf0e6d6bf684d42" providerId="LiveId" clId="{6B47D55C-2EB6-45DF-B5F6-CBB8C3A67815}" dt="2023-03-26T15:15:55.377" v="1065"/>
          <ac:spMkLst>
            <pc:docMk/>
            <pc:sldMk cId="890891404" sldId="263"/>
            <ac:spMk id="2" creationId="{2432F369-73A5-4D4D-17AF-CC6B678522AB}"/>
          </ac:spMkLst>
        </pc:spChg>
        <pc:spChg chg="del mod">
          <ac:chgData name="Adam J" userId="8bf0e6d6bf684d42" providerId="LiveId" clId="{6B47D55C-2EB6-45DF-B5F6-CBB8C3A67815}" dt="2023-03-26T14:13:40.474" v="705" actId="26606"/>
          <ac:spMkLst>
            <pc:docMk/>
            <pc:sldMk cId="890891404" sldId="263"/>
            <ac:spMk id="3" creationId="{C9BAE726-FCBA-14D8-14CA-13FA5DD2EF4D}"/>
          </ac:spMkLst>
        </pc:spChg>
        <pc:spChg chg="add del mod">
          <ac:chgData name="Adam J" userId="8bf0e6d6bf684d42" providerId="LiveId" clId="{6B47D55C-2EB6-45DF-B5F6-CBB8C3A67815}" dt="2023-03-26T14:27:12.778" v="1012" actId="22"/>
          <ac:spMkLst>
            <pc:docMk/>
            <pc:sldMk cId="890891404" sldId="263"/>
            <ac:spMk id="10" creationId="{72F308C5-8BFD-9F23-BBFD-841EB58F323E}"/>
          </ac:spMkLst>
        </pc:spChg>
        <pc:graphicFrameChg chg="add mod">
          <ac:chgData name="Adam J" userId="8bf0e6d6bf684d42" providerId="LiveId" clId="{6B47D55C-2EB6-45DF-B5F6-CBB8C3A67815}" dt="2023-03-26T14:31:26.795" v="1035" actId="1076"/>
          <ac:graphicFrameMkLst>
            <pc:docMk/>
            <pc:sldMk cId="890891404" sldId="263"/>
            <ac:graphicFrameMk id="6" creationId="{4CFD42E9-1E32-657A-886A-1CADBF15758D}"/>
          </ac:graphicFrameMkLst>
        </pc:graphicFrameChg>
        <pc:picChg chg="del">
          <ac:chgData name="Adam J" userId="8bf0e6d6bf684d42" providerId="LiveId" clId="{6B47D55C-2EB6-45DF-B5F6-CBB8C3A67815}" dt="2023-03-26T14:10:36.559" v="112" actId="478"/>
          <ac:picMkLst>
            <pc:docMk/>
            <pc:sldMk cId="890891404" sldId="263"/>
            <ac:picMk id="4" creationId="{E69ADC55-2D9F-9C67-46A5-53CA9E2FC71B}"/>
          </ac:picMkLst>
        </pc:picChg>
        <pc:picChg chg="del">
          <ac:chgData name="Adam J" userId="8bf0e6d6bf684d42" providerId="LiveId" clId="{6B47D55C-2EB6-45DF-B5F6-CBB8C3A67815}" dt="2023-03-26T14:10:36.559" v="112" actId="478"/>
          <ac:picMkLst>
            <pc:docMk/>
            <pc:sldMk cId="890891404" sldId="263"/>
            <ac:picMk id="5" creationId="{D3EA25F4-EE21-1252-8D1E-56B14C7021BC}"/>
          </ac:picMkLst>
        </pc:picChg>
        <pc:picChg chg="add del mod">
          <ac:chgData name="Adam J" userId="8bf0e6d6bf684d42" providerId="LiveId" clId="{6B47D55C-2EB6-45DF-B5F6-CBB8C3A67815}" dt="2023-03-26T14:25:19.522" v="951" actId="478"/>
          <ac:picMkLst>
            <pc:docMk/>
            <pc:sldMk cId="890891404" sldId="263"/>
            <ac:picMk id="8" creationId="{71183E0F-5116-AF8B-8CD0-DC3E6D7A6F1B}"/>
          </ac:picMkLst>
        </pc:picChg>
        <pc:picChg chg="add mod">
          <ac:chgData name="Adam J" userId="8bf0e6d6bf684d42" providerId="LiveId" clId="{6B47D55C-2EB6-45DF-B5F6-CBB8C3A67815}" dt="2023-03-26T14:31:33.791" v="1037" actId="1076"/>
          <ac:picMkLst>
            <pc:docMk/>
            <pc:sldMk cId="890891404" sldId="263"/>
            <ac:picMk id="12" creationId="{1ADAC930-656A-5C96-C64C-43C7A6423940}"/>
          </ac:picMkLst>
        </pc:picChg>
        <pc:picChg chg="add mod">
          <ac:chgData name="Adam J" userId="8bf0e6d6bf684d42" providerId="LiveId" clId="{6B47D55C-2EB6-45DF-B5F6-CBB8C3A67815}" dt="2023-03-26T14:31:36.343" v="1038" actId="1076"/>
          <ac:picMkLst>
            <pc:docMk/>
            <pc:sldMk cId="890891404" sldId="263"/>
            <ac:picMk id="14" creationId="{E87283E2-8209-1B55-5DAF-ECF36A3985BC}"/>
          </ac:picMkLst>
        </pc:picChg>
        <pc:picChg chg="add mod">
          <ac:chgData name="Adam J" userId="8bf0e6d6bf684d42" providerId="LiveId" clId="{6B47D55C-2EB6-45DF-B5F6-CBB8C3A67815}" dt="2023-03-26T14:31:31.202" v="1036" actId="1076"/>
          <ac:picMkLst>
            <pc:docMk/>
            <pc:sldMk cId="890891404" sldId="263"/>
            <ac:picMk id="16" creationId="{151B6A19-A5BA-4665-2BEF-DF92888D7E43}"/>
          </ac:picMkLst>
        </pc:picChg>
      </pc:sldChg>
      <pc:sldChg chg="del">
        <pc:chgData name="Adam J" userId="8bf0e6d6bf684d42" providerId="LiveId" clId="{6B47D55C-2EB6-45DF-B5F6-CBB8C3A67815}" dt="2023-03-26T14:20:25.458" v="863" actId="47"/>
        <pc:sldMkLst>
          <pc:docMk/>
          <pc:sldMk cId="2126487989" sldId="264"/>
        </pc:sldMkLst>
      </pc:sldChg>
      <pc:sldChg chg="addSp delSp modSp mod">
        <pc:chgData name="Adam J" userId="8bf0e6d6bf684d42" providerId="LiveId" clId="{6B47D55C-2EB6-45DF-B5F6-CBB8C3A67815}" dt="2023-03-26T15:15:55.377" v="1065"/>
        <pc:sldMkLst>
          <pc:docMk/>
          <pc:sldMk cId="3269460135" sldId="265"/>
        </pc:sldMkLst>
        <pc:spChg chg="mod">
          <ac:chgData name="Adam J" userId="8bf0e6d6bf684d42" providerId="LiveId" clId="{6B47D55C-2EB6-45DF-B5F6-CBB8C3A67815}" dt="2023-03-26T15:15:55.377" v="1065"/>
          <ac:spMkLst>
            <pc:docMk/>
            <pc:sldMk cId="3269460135" sldId="265"/>
            <ac:spMk id="2" creationId="{DD2863B0-B323-B47B-D3BE-CAF2E5ADB94E}"/>
          </ac:spMkLst>
        </pc:spChg>
        <pc:spChg chg="del">
          <ac:chgData name="Adam J" userId="8bf0e6d6bf684d42" providerId="LiveId" clId="{6B47D55C-2EB6-45DF-B5F6-CBB8C3A67815}" dt="2023-03-26T14:14:20.553" v="741" actId="478"/>
          <ac:spMkLst>
            <pc:docMk/>
            <pc:sldMk cId="3269460135" sldId="265"/>
            <ac:spMk id="3" creationId="{E4951A08-6F53-0742-8FAF-93FF5123DA57}"/>
          </ac:spMkLst>
        </pc:spChg>
        <pc:spChg chg="add del mod">
          <ac:chgData name="Adam J" userId="8bf0e6d6bf684d42" providerId="LiveId" clId="{6B47D55C-2EB6-45DF-B5F6-CBB8C3A67815}" dt="2023-03-26T14:14:25.326" v="742" actId="478"/>
          <ac:spMkLst>
            <pc:docMk/>
            <pc:sldMk cId="3269460135" sldId="265"/>
            <ac:spMk id="5" creationId="{F94DC153-DCE6-78DC-6165-472C8850842A}"/>
          </ac:spMkLst>
        </pc:spChg>
        <pc:spChg chg="del">
          <ac:chgData name="Adam J" userId="8bf0e6d6bf684d42" providerId="LiveId" clId="{6B47D55C-2EB6-45DF-B5F6-CBB8C3A67815}" dt="2023-03-26T14:14:26.728" v="743" actId="478"/>
          <ac:spMkLst>
            <pc:docMk/>
            <pc:sldMk cId="3269460135" sldId="265"/>
            <ac:spMk id="6" creationId="{74809287-BAA4-D733-409C-8B6C46A27274}"/>
          </ac:spMkLst>
        </pc:spChg>
        <pc:graphicFrameChg chg="add mod">
          <ac:chgData name="Adam J" userId="8bf0e6d6bf684d42" providerId="LiveId" clId="{6B47D55C-2EB6-45DF-B5F6-CBB8C3A67815}" dt="2023-03-26T14:15:33.913" v="750" actId="1076"/>
          <ac:graphicFrameMkLst>
            <pc:docMk/>
            <pc:sldMk cId="3269460135" sldId="265"/>
            <ac:graphicFrameMk id="7" creationId="{5254F9FD-40B5-932B-51B7-E8F71D8C12DE}"/>
          </ac:graphicFrameMkLst>
        </pc:graphicFrameChg>
      </pc:sldChg>
      <pc:sldChg chg="addSp delSp modSp mod setBg">
        <pc:chgData name="Adam J" userId="8bf0e6d6bf684d42" providerId="LiveId" clId="{6B47D55C-2EB6-45DF-B5F6-CBB8C3A67815}" dt="2023-03-26T15:15:55.377" v="1065"/>
        <pc:sldMkLst>
          <pc:docMk/>
          <pc:sldMk cId="1697708210" sldId="266"/>
        </pc:sldMkLst>
        <pc:spChg chg="mod ord">
          <ac:chgData name="Adam J" userId="8bf0e6d6bf684d42" providerId="LiveId" clId="{6B47D55C-2EB6-45DF-B5F6-CBB8C3A67815}" dt="2023-03-26T15:15:55.377" v="1065"/>
          <ac:spMkLst>
            <pc:docMk/>
            <pc:sldMk cId="1697708210" sldId="266"/>
            <ac:spMk id="2" creationId="{5C5693D3-4080-7FA3-47CB-DBBF35ACB4D4}"/>
          </ac:spMkLst>
        </pc:spChg>
        <pc:spChg chg="add del mod">
          <ac:chgData name="Adam J" userId="8bf0e6d6bf684d42" providerId="LiveId" clId="{6B47D55C-2EB6-45DF-B5F6-CBB8C3A67815}" dt="2023-03-26T14:15:55.378" v="773"/>
          <ac:spMkLst>
            <pc:docMk/>
            <pc:sldMk cId="1697708210" sldId="266"/>
            <ac:spMk id="5" creationId="{9C882A87-A968-A7A3-A5D1-F16DAB8843ED}"/>
          </ac:spMkLst>
        </pc:spChg>
        <pc:spChg chg="add del mod">
          <ac:chgData name="Adam J" userId="8bf0e6d6bf684d42" providerId="LiveId" clId="{6B47D55C-2EB6-45DF-B5F6-CBB8C3A67815}" dt="2023-03-26T14:16:05.061" v="777" actId="478"/>
          <ac:spMkLst>
            <pc:docMk/>
            <pc:sldMk cId="1697708210" sldId="266"/>
            <ac:spMk id="9" creationId="{D9BA0F39-E68B-505F-0106-60E9B53D4F05}"/>
          </ac:spMkLst>
        </pc:spChg>
        <pc:spChg chg="add del">
          <ac:chgData name="Adam J" userId="8bf0e6d6bf684d42" providerId="LiveId" clId="{6B47D55C-2EB6-45DF-B5F6-CBB8C3A67815}" dt="2023-03-26T14:18:57.556" v="824" actId="26606"/>
          <ac:spMkLst>
            <pc:docMk/>
            <pc:sldMk cId="1697708210" sldId="266"/>
            <ac:spMk id="13" creationId="{4E4490D0-3672-446A-AC12-B4830333BDDD}"/>
          </ac:spMkLst>
        </pc:spChg>
        <pc:spChg chg="add del">
          <ac:chgData name="Adam J" userId="8bf0e6d6bf684d42" providerId="LiveId" clId="{6B47D55C-2EB6-45DF-B5F6-CBB8C3A67815}" dt="2023-03-26T14:18:57.556" v="824" actId="26606"/>
          <ac:spMkLst>
            <pc:docMk/>
            <pc:sldMk cId="1697708210" sldId="266"/>
            <ac:spMk id="14" creationId="{39CB82C2-DF65-4EC1-8280-F201D50F570B}"/>
          </ac:spMkLst>
        </pc:spChg>
        <pc:spChg chg="add del">
          <ac:chgData name="Adam J" userId="8bf0e6d6bf684d42" providerId="LiveId" clId="{6B47D55C-2EB6-45DF-B5F6-CBB8C3A67815}" dt="2023-03-26T14:16:46.412" v="788" actId="26606"/>
          <ac:spMkLst>
            <pc:docMk/>
            <pc:sldMk cId="1697708210" sldId="266"/>
            <ac:spMk id="16" creationId="{4E4490D0-3672-446A-AC12-B4830333BDDD}"/>
          </ac:spMkLst>
        </pc:spChg>
        <pc:spChg chg="add del">
          <ac:chgData name="Adam J" userId="8bf0e6d6bf684d42" providerId="LiveId" clId="{6B47D55C-2EB6-45DF-B5F6-CBB8C3A67815}" dt="2023-03-26T14:18:57.556" v="824" actId="26606"/>
          <ac:spMkLst>
            <pc:docMk/>
            <pc:sldMk cId="1697708210" sldId="266"/>
            <ac:spMk id="17" creationId="{5A1B47C8-47A0-4A88-8830-6DEA3B5DE392}"/>
          </ac:spMkLst>
        </pc:spChg>
        <pc:spChg chg="add del">
          <ac:chgData name="Adam J" userId="8bf0e6d6bf684d42" providerId="LiveId" clId="{6B47D55C-2EB6-45DF-B5F6-CBB8C3A67815}" dt="2023-03-26T14:16:46.412" v="788" actId="26606"/>
          <ac:spMkLst>
            <pc:docMk/>
            <pc:sldMk cId="1697708210" sldId="266"/>
            <ac:spMk id="18" creationId="{39CB82C2-DF65-4EC1-8280-F201D50F570B}"/>
          </ac:spMkLst>
        </pc:spChg>
        <pc:spChg chg="add del">
          <ac:chgData name="Adam J" userId="8bf0e6d6bf684d42" providerId="LiveId" clId="{6B47D55C-2EB6-45DF-B5F6-CBB8C3A67815}" dt="2023-03-26T14:18:57.556" v="824" actId="26606"/>
          <ac:spMkLst>
            <pc:docMk/>
            <pc:sldMk cId="1697708210" sldId="266"/>
            <ac:spMk id="19" creationId="{984BBFDD-E720-4805-A9C8-129FBBF6DD70}"/>
          </ac:spMkLst>
        </pc:spChg>
        <pc:spChg chg="add del">
          <ac:chgData name="Adam J" userId="8bf0e6d6bf684d42" providerId="LiveId" clId="{6B47D55C-2EB6-45DF-B5F6-CBB8C3A67815}" dt="2023-03-26T14:18:57.556" v="824" actId="26606"/>
          <ac:spMkLst>
            <pc:docMk/>
            <pc:sldMk cId="1697708210" sldId="266"/>
            <ac:spMk id="21" creationId="{5AC4BE46-4A77-42FE-9D15-065CDB2F847C}"/>
          </ac:spMkLst>
        </pc:spChg>
        <pc:spChg chg="add del">
          <ac:chgData name="Adam J" userId="8bf0e6d6bf684d42" providerId="LiveId" clId="{6B47D55C-2EB6-45DF-B5F6-CBB8C3A67815}" dt="2023-03-26T14:16:46.412" v="788" actId="26606"/>
          <ac:spMkLst>
            <pc:docMk/>
            <pc:sldMk cId="1697708210" sldId="266"/>
            <ac:spMk id="22" creationId="{5AE6C737-FF55-4064-94B7-0B21D2EB6045}"/>
          </ac:spMkLst>
        </pc:spChg>
        <pc:spChg chg="add del">
          <ac:chgData name="Adam J" userId="8bf0e6d6bf684d42" providerId="LiveId" clId="{6B47D55C-2EB6-45DF-B5F6-CBB8C3A67815}" dt="2023-03-26T14:16:46.412" v="788" actId="26606"/>
          <ac:spMkLst>
            <pc:docMk/>
            <pc:sldMk cId="1697708210" sldId="266"/>
            <ac:spMk id="26" creationId="{D8218D9F-38B6-4AE0-9051-5434D19A5277}"/>
          </ac:spMkLst>
        </pc:spChg>
        <pc:spChg chg="add del">
          <ac:chgData name="Adam J" userId="8bf0e6d6bf684d42" providerId="LiveId" clId="{6B47D55C-2EB6-45DF-B5F6-CBB8C3A67815}" dt="2023-03-26T14:16:46.412" v="788" actId="26606"/>
          <ac:spMkLst>
            <pc:docMk/>
            <pc:sldMk cId="1697708210" sldId="266"/>
            <ac:spMk id="28" creationId="{2D3DCA99-84AF-487A-BF72-91C5FA6B0B70}"/>
          </ac:spMkLst>
        </pc:spChg>
        <pc:picChg chg="del">
          <ac:chgData name="Adam J" userId="8bf0e6d6bf684d42" providerId="LiveId" clId="{6B47D55C-2EB6-45DF-B5F6-CBB8C3A67815}" dt="2023-03-26T14:15:48.222" v="772" actId="478"/>
          <ac:picMkLst>
            <pc:docMk/>
            <pc:sldMk cId="1697708210" sldId="266"/>
            <ac:picMk id="4" creationId="{30483E44-C172-CDA8-D3E0-B74B30E229E2}"/>
          </ac:picMkLst>
        </pc:picChg>
        <pc:picChg chg="add del mod">
          <ac:chgData name="Adam J" userId="8bf0e6d6bf684d42" providerId="LiveId" clId="{6B47D55C-2EB6-45DF-B5F6-CBB8C3A67815}" dt="2023-03-26T14:16:02.829" v="776" actId="478"/>
          <ac:picMkLst>
            <pc:docMk/>
            <pc:sldMk cId="1697708210" sldId="266"/>
            <ac:picMk id="7" creationId="{D397F2D5-FE52-7ACA-FBDB-D8260B1BB38F}"/>
          </ac:picMkLst>
        </pc:picChg>
        <pc:picChg chg="add mod">
          <ac:chgData name="Adam J" userId="8bf0e6d6bf684d42" providerId="LiveId" clId="{6B47D55C-2EB6-45DF-B5F6-CBB8C3A67815}" dt="2023-03-26T14:18:57.556" v="824" actId="26606"/>
          <ac:picMkLst>
            <pc:docMk/>
            <pc:sldMk cId="1697708210" sldId="266"/>
            <ac:picMk id="11" creationId="{E0815B46-5815-83A2-D664-90630D70EB33}"/>
          </ac:picMkLst>
        </pc:picChg>
        <pc:cxnChg chg="add del">
          <ac:chgData name="Adam J" userId="8bf0e6d6bf684d42" providerId="LiveId" clId="{6B47D55C-2EB6-45DF-B5F6-CBB8C3A67815}" dt="2023-03-26T14:18:57.556" v="824" actId="26606"/>
          <ac:cxnSpMkLst>
            <pc:docMk/>
            <pc:sldMk cId="1697708210" sldId="266"/>
            <ac:cxnSpMk id="15" creationId="{7E1D4427-852B-4B37-8E76-0E9F1810BA2A}"/>
          </ac:cxnSpMkLst>
        </pc:cxnChg>
        <pc:cxnChg chg="add del">
          <ac:chgData name="Adam J" userId="8bf0e6d6bf684d42" providerId="LiveId" clId="{6B47D55C-2EB6-45DF-B5F6-CBB8C3A67815}" dt="2023-03-26T14:16:46.412" v="788" actId="26606"/>
          <ac:cxnSpMkLst>
            <pc:docMk/>
            <pc:sldMk cId="1697708210" sldId="266"/>
            <ac:cxnSpMk id="20" creationId="{7E1D4427-852B-4B37-8E76-0E9F1810BA2A}"/>
          </ac:cxnSpMkLst>
        </pc:cxnChg>
        <pc:cxnChg chg="add del">
          <ac:chgData name="Adam J" userId="8bf0e6d6bf684d42" providerId="LiveId" clId="{6B47D55C-2EB6-45DF-B5F6-CBB8C3A67815}" dt="2023-03-26T14:16:46.412" v="788" actId="26606"/>
          <ac:cxnSpMkLst>
            <pc:docMk/>
            <pc:sldMk cId="1697708210" sldId="266"/>
            <ac:cxnSpMk id="24" creationId="{6B5B1DD8-6224-4137-8621-32982B00F9FC}"/>
          </ac:cxnSpMkLst>
        </pc:cxnChg>
      </pc:sldChg>
      <pc:sldChg chg="addSp delSp modSp new mod ord setBg delDesignElem">
        <pc:chgData name="Adam J" userId="8bf0e6d6bf684d42" providerId="LiveId" clId="{6B47D55C-2EB6-45DF-B5F6-CBB8C3A67815}" dt="2023-03-26T15:19:11.681" v="1084" actId="14100"/>
        <pc:sldMkLst>
          <pc:docMk/>
          <pc:sldMk cId="866971296" sldId="267"/>
        </pc:sldMkLst>
        <pc:spChg chg="mod ord">
          <ac:chgData name="Adam J" userId="8bf0e6d6bf684d42" providerId="LiveId" clId="{6B47D55C-2EB6-45DF-B5F6-CBB8C3A67815}" dt="2023-03-26T14:24:26.314" v="945" actId="26606"/>
          <ac:spMkLst>
            <pc:docMk/>
            <pc:sldMk cId="866971296" sldId="267"/>
            <ac:spMk id="2" creationId="{39F8162C-C90F-F8F9-CEEB-C8E709676B39}"/>
          </ac:spMkLst>
        </pc:spChg>
        <pc:spChg chg="add del">
          <ac:chgData name="Adam J" userId="8bf0e6d6bf684d42" providerId="LiveId" clId="{6B47D55C-2EB6-45DF-B5F6-CBB8C3A67815}" dt="2023-03-26T14:21:17.067" v="908" actId="478"/>
          <ac:spMkLst>
            <pc:docMk/>
            <pc:sldMk cId="866971296" sldId="267"/>
            <ac:spMk id="3" creationId="{A2F9E99F-5BC0-8AE1-E28B-77F729924E26}"/>
          </ac:spMkLst>
        </pc:spChg>
        <pc:spChg chg="add del">
          <ac:chgData name="Adam J" userId="8bf0e6d6bf684d42" providerId="LiveId" clId="{6B47D55C-2EB6-45DF-B5F6-CBB8C3A67815}" dt="2023-03-26T15:15:55.377" v="1065"/>
          <ac:spMkLst>
            <pc:docMk/>
            <pc:sldMk cId="866971296" sldId="267"/>
            <ac:spMk id="10" creationId="{25C8D2C1-DA83-420D-9635-D52CE066B5DA}"/>
          </ac:spMkLst>
        </pc:spChg>
        <pc:spChg chg="add del">
          <ac:chgData name="Adam J" userId="8bf0e6d6bf684d42" providerId="LiveId" clId="{6B47D55C-2EB6-45DF-B5F6-CBB8C3A67815}" dt="2023-03-26T15:15:55.377" v="1065"/>
          <ac:spMkLst>
            <pc:docMk/>
            <pc:sldMk cId="866971296" sldId="267"/>
            <ac:spMk id="12" creationId="{434F74C9-6A0B-409E-AD1C-45B58BE91BB8}"/>
          </ac:spMkLst>
        </pc:spChg>
        <pc:spChg chg="add del">
          <ac:chgData name="Adam J" userId="8bf0e6d6bf684d42" providerId="LiveId" clId="{6B47D55C-2EB6-45DF-B5F6-CBB8C3A67815}" dt="2023-03-26T15:15:55.377" v="1065"/>
          <ac:spMkLst>
            <pc:docMk/>
            <pc:sldMk cId="866971296" sldId="267"/>
            <ac:spMk id="16" creationId="{9549EB89-5BFB-4E1E-AEEA-87C343D80563}"/>
          </ac:spMkLst>
        </pc:spChg>
        <pc:spChg chg="add del">
          <ac:chgData name="Adam J" userId="8bf0e6d6bf684d42" providerId="LiveId" clId="{6B47D55C-2EB6-45DF-B5F6-CBB8C3A67815}" dt="2023-03-26T15:15:55.377" v="1065"/>
          <ac:spMkLst>
            <pc:docMk/>
            <pc:sldMk cId="866971296" sldId="267"/>
            <ac:spMk id="18" creationId="{3D1FA295-BDF6-44B9-90C5-FE3E2CE352AE}"/>
          </ac:spMkLst>
        </pc:spChg>
        <pc:spChg chg="add del">
          <ac:chgData name="Adam J" userId="8bf0e6d6bf684d42" providerId="LiveId" clId="{6B47D55C-2EB6-45DF-B5F6-CBB8C3A67815}" dt="2023-03-26T15:15:55.377" v="1065"/>
          <ac:spMkLst>
            <pc:docMk/>
            <pc:sldMk cId="866971296" sldId="267"/>
            <ac:spMk id="20" creationId="{81A36F1F-EEAE-48D1-A1FB-BD6FC8506B4E}"/>
          </ac:spMkLst>
        </pc:spChg>
        <pc:spChg chg="add del">
          <ac:chgData name="Adam J" userId="8bf0e6d6bf684d42" providerId="LiveId" clId="{6B47D55C-2EB6-45DF-B5F6-CBB8C3A67815}" dt="2023-03-26T14:24:26.314" v="945" actId="26606"/>
          <ac:spMkLst>
            <pc:docMk/>
            <pc:sldMk cId="866971296" sldId="267"/>
            <ac:spMk id="25" creationId="{4E4490D0-3672-446A-AC12-B4830333BDDD}"/>
          </ac:spMkLst>
        </pc:spChg>
        <pc:spChg chg="add del">
          <ac:chgData name="Adam J" userId="8bf0e6d6bf684d42" providerId="LiveId" clId="{6B47D55C-2EB6-45DF-B5F6-CBB8C3A67815}" dt="2023-03-26T14:24:26.314" v="945" actId="26606"/>
          <ac:spMkLst>
            <pc:docMk/>
            <pc:sldMk cId="866971296" sldId="267"/>
            <ac:spMk id="27" creationId="{39CB82C2-DF65-4EC1-8280-F201D50F570B}"/>
          </ac:spMkLst>
        </pc:spChg>
        <pc:spChg chg="add del">
          <ac:chgData name="Adam J" userId="8bf0e6d6bf684d42" providerId="LiveId" clId="{6B47D55C-2EB6-45DF-B5F6-CBB8C3A67815}" dt="2023-03-26T14:24:26.314" v="945" actId="26606"/>
          <ac:spMkLst>
            <pc:docMk/>
            <pc:sldMk cId="866971296" sldId="267"/>
            <ac:spMk id="31" creationId="{EB1836F0-F9E0-4D93-9BDD-7EEC6EA05F7B}"/>
          </ac:spMkLst>
        </pc:spChg>
        <pc:spChg chg="add del">
          <ac:chgData name="Adam J" userId="8bf0e6d6bf684d42" providerId="LiveId" clId="{6B47D55C-2EB6-45DF-B5F6-CBB8C3A67815}" dt="2023-03-26T14:24:26.314" v="945" actId="26606"/>
          <ac:spMkLst>
            <pc:docMk/>
            <pc:sldMk cId="866971296" sldId="267"/>
            <ac:spMk id="35" creationId="{6D2F28D1-82F9-40FE-935C-85ECF7660D2D}"/>
          </ac:spMkLst>
        </pc:spChg>
        <pc:spChg chg="add del">
          <ac:chgData name="Adam J" userId="8bf0e6d6bf684d42" providerId="LiveId" clId="{6B47D55C-2EB6-45DF-B5F6-CBB8C3A67815}" dt="2023-03-26T14:24:26.314" v="945" actId="26606"/>
          <ac:spMkLst>
            <pc:docMk/>
            <pc:sldMk cId="866971296" sldId="267"/>
            <ac:spMk id="37" creationId="{4B670E93-2F53-48FC-AB6C-E99E22D17F31}"/>
          </ac:spMkLst>
        </pc:spChg>
        <pc:graphicFrameChg chg="add del mod">
          <ac:chgData name="Adam J" userId="8bf0e6d6bf684d42" providerId="LiveId" clId="{6B47D55C-2EB6-45DF-B5F6-CBB8C3A67815}" dt="2023-03-26T14:18:15.833" v="816"/>
          <ac:graphicFrameMkLst>
            <pc:docMk/>
            <pc:sldMk cId="866971296" sldId="267"/>
            <ac:graphicFrameMk id="4" creationId="{A77FE8CD-71FA-995C-6FAA-553CDB3DEB05}"/>
          </ac:graphicFrameMkLst>
        </pc:graphicFrameChg>
        <pc:graphicFrameChg chg="add del mod modGraphic">
          <ac:chgData name="Adam J" userId="8bf0e6d6bf684d42" providerId="LiveId" clId="{6B47D55C-2EB6-45DF-B5F6-CBB8C3A67815}" dt="2023-03-26T14:22:24.782" v="920"/>
          <ac:graphicFrameMkLst>
            <pc:docMk/>
            <pc:sldMk cId="866971296" sldId="267"/>
            <ac:graphicFrameMk id="6" creationId="{0EE733CA-673B-CA49-E95F-292787D369EB}"/>
          </ac:graphicFrameMkLst>
        </pc:graphicFrameChg>
        <pc:graphicFrameChg chg="add del mod">
          <ac:chgData name="Adam J" userId="8bf0e6d6bf684d42" providerId="LiveId" clId="{6B47D55C-2EB6-45DF-B5F6-CBB8C3A67815}" dt="2023-03-26T14:22:52.799" v="928" actId="478"/>
          <ac:graphicFrameMkLst>
            <pc:docMk/>
            <pc:sldMk cId="866971296" sldId="267"/>
            <ac:graphicFrameMk id="7" creationId="{A443D286-E47E-FE24-98BA-E9DC115C236B}"/>
          </ac:graphicFrameMkLst>
        </pc:graphicFrameChg>
        <pc:graphicFrameChg chg="add del mod">
          <ac:chgData name="Adam J" userId="8bf0e6d6bf684d42" providerId="LiveId" clId="{6B47D55C-2EB6-45DF-B5F6-CBB8C3A67815}" dt="2023-03-26T14:22:45.773" v="925"/>
          <ac:graphicFrameMkLst>
            <pc:docMk/>
            <pc:sldMk cId="866971296" sldId="267"/>
            <ac:graphicFrameMk id="8" creationId="{EC9875CC-1B70-B23B-3EC0-D7952216DC2E}"/>
          </ac:graphicFrameMkLst>
        </pc:graphicFrameChg>
        <pc:graphicFrameChg chg="add mod modGraphic">
          <ac:chgData name="Adam J" userId="8bf0e6d6bf684d42" providerId="LiveId" clId="{6B47D55C-2EB6-45DF-B5F6-CBB8C3A67815}" dt="2023-03-26T15:19:11.681" v="1084" actId="14100"/>
          <ac:graphicFrameMkLst>
            <pc:docMk/>
            <pc:sldMk cId="866971296" sldId="267"/>
            <ac:graphicFrameMk id="9" creationId="{4BB93123-CD29-F808-92EF-D1CD96A5C961}"/>
          </ac:graphicFrameMkLst>
        </pc:graphicFrameChg>
        <pc:picChg chg="add del mod modCrop">
          <ac:chgData name="Adam J" userId="8bf0e6d6bf684d42" providerId="LiveId" clId="{6B47D55C-2EB6-45DF-B5F6-CBB8C3A67815}" dt="2023-03-26T14:21:59.119" v="914" actId="478"/>
          <ac:picMkLst>
            <pc:docMk/>
            <pc:sldMk cId="866971296" sldId="267"/>
            <ac:picMk id="5" creationId="{48C8075E-DE0E-4033-AFCB-8A106A8FB68C}"/>
          </ac:picMkLst>
        </pc:picChg>
        <pc:cxnChg chg="add del">
          <ac:chgData name="Adam J" userId="8bf0e6d6bf684d42" providerId="LiveId" clId="{6B47D55C-2EB6-45DF-B5F6-CBB8C3A67815}" dt="2023-03-26T15:15:55.377" v="1065"/>
          <ac:cxnSpMkLst>
            <pc:docMk/>
            <pc:sldMk cId="866971296" sldId="267"/>
            <ac:cxnSpMk id="14" creationId="{F5486A9D-1265-4B57-91E6-68E666B978BC}"/>
          </ac:cxnSpMkLst>
        </pc:cxnChg>
        <pc:cxnChg chg="add del">
          <ac:chgData name="Adam J" userId="8bf0e6d6bf684d42" providerId="LiveId" clId="{6B47D55C-2EB6-45DF-B5F6-CBB8C3A67815}" dt="2023-03-26T14:24:26.314" v="945" actId="26606"/>
          <ac:cxnSpMkLst>
            <pc:docMk/>
            <pc:sldMk cId="866971296" sldId="267"/>
            <ac:cxnSpMk id="29" creationId="{7E1D4427-852B-4B37-8E76-0E9F1810BA2A}"/>
          </ac:cxnSpMkLst>
        </pc:cxnChg>
        <pc:cxnChg chg="add del">
          <ac:chgData name="Adam J" userId="8bf0e6d6bf684d42" providerId="LiveId" clId="{6B47D55C-2EB6-45DF-B5F6-CBB8C3A67815}" dt="2023-03-26T14:24:26.314" v="945" actId="26606"/>
          <ac:cxnSpMkLst>
            <pc:docMk/>
            <pc:sldMk cId="866971296" sldId="267"/>
            <ac:cxnSpMk id="33" creationId="{7A49EFD3-A806-4D59-99F1-AA9AFAE4EF71}"/>
          </ac:cxnSpMkLst>
        </pc:cxnChg>
      </pc:sldChg>
      <pc:sldChg chg="addSp delSp add del mod setBg delDesignElem">
        <pc:chgData name="Adam J" userId="8bf0e6d6bf684d42" providerId="LiveId" clId="{6B47D55C-2EB6-45DF-B5F6-CBB8C3A67815}" dt="2023-03-26T14:18:56.951" v="823"/>
        <pc:sldMkLst>
          <pc:docMk/>
          <pc:sldMk cId="2397182002" sldId="268"/>
        </pc:sldMkLst>
        <pc:spChg chg="add del">
          <ac:chgData name="Adam J" userId="8bf0e6d6bf684d42" providerId="LiveId" clId="{6B47D55C-2EB6-45DF-B5F6-CBB8C3A67815}" dt="2023-03-26T14:18:56.951" v="823"/>
          <ac:spMkLst>
            <pc:docMk/>
            <pc:sldMk cId="2397182002" sldId="268"/>
            <ac:spMk id="13" creationId="{4E4490D0-3672-446A-AC12-B4830333BDDD}"/>
          </ac:spMkLst>
        </pc:spChg>
        <pc:spChg chg="add del">
          <ac:chgData name="Adam J" userId="8bf0e6d6bf684d42" providerId="LiveId" clId="{6B47D55C-2EB6-45DF-B5F6-CBB8C3A67815}" dt="2023-03-26T14:18:56.951" v="823"/>
          <ac:spMkLst>
            <pc:docMk/>
            <pc:sldMk cId="2397182002" sldId="268"/>
            <ac:spMk id="14" creationId="{39CB82C2-DF65-4EC1-8280-F201D50F570B}"/>
          </ac:spMkLst>
        </pc:spChg>
        <pc:spChg chg="add del">
          <ac:chgData name="Adam J" userId="8bf0e6d6bf684d42" providerId="LiveId" clId="{6B47D55C-2EB6-45DF-B5F6-CBB8C3A67815}" dt="2023-03-26T14:18:50.666" v="822" actId="26606"/>
          <ac:spMkLst>
            <pc:docMk/>
            <pc:sldMk cId="2397182002" sldId="268"/>
            <ac:spMk id="16" creationId="{4E4490D0-3672-446A-AC12-B4830333BDDD}"/>
          </ac:spMkLst>
        </pc:spChg>
        <pc:spChg chg="add del">
          <ac:chgData name="Adam J" userId="8bf0e6d6bf684d42" providerId="LiveId" clId="{6B47D55C-2EB6-45DF-B5F6-CBB8C3A67815}" dt="2023-03-26T14:18:56.951" v="823"/>
          <ac:spMkLst>
            <pc:docMk/>
            <pc:sldMk cId="2397182002" sldId="268"/>
            <ac:spMk id="17" creationId="{5A1B47C8-47A0-4A88-8830-6DEA3B5DE392}"/>
          </ac:spMkLst>
        </pc:spChg>
        <pc:spChg chg="add del">
          <ac:chgData name="Adam J" userId="8bf0e6d6bf684d42" providerId="LiveId" clId="{6B47D55C-2EB6-45DF-B5F6-CBB8C3A67815}" dt="2023-03-26T14:18:50.666" v="822" actId="26606"/>
          <ac:spMkLst>
            <pc:docMk/>
            <pc:sldMk cId="2397182002" sldId="268"/>
            <ac:spMk id="18" creationId="{39CB82C2-DF65-4EC1-8280-F201D50F570B}"/>
          </ac:spMkLst>
        </pc:spChg>
        <pc:spChg chg="add del">
          <ac:chgData name="Adam J" userId="8bf0e6d6bf684d42" providerId="LiveId" clId="{6B47D55C-2EB6-45DF-B5F6-CBB8C3A67815}" dt="2023-03-26T14:18:56.951" v="823"/>
          <ac:spMkLst>
            <pc:docMk/>
            <pc:sldMk cId="2397182002" sldId="268"/>
            <ac:spMk id="19" creationId="{984BBFDD-E720-4805-A9C8-129FBBF6DD70}"/>
          </ac:spMkLst>
        </pc:spChg>
        <pc:spChg chg="add del">
          <ac:chgData name="Adam J" userId="8bf0e6d6bf684d42" providerId="LiveId" clId="{6B47D55C-2EB6-45DF-B5F6-CBB8C3A67815}" dt="2023-03-26T14:18:56.951" v="823"/>
          <ac:spMkLst>
            <pc:docMk/>
            <pc:sldMk cId="2397182002" sldId="268"/>
            <ac:spMk id="21" creationId="{5AC4BE46-4A77-42FE-9D15-065CDB2F847C}"/>
          </ac:spMkLst>
        </pc:spChg>
        <pc:spChg chg="add del">
          <ac:chgData name="Adam J" userId="8bf0e6d6bf684d42" providerId="LiveId" clId="{6B47D55C-2EB6-45DF-B5F6-CBB8C3A67815}" dt="2023-03-26T14:18:50.666" v="822" actId="26606"/>
          <ac:spMkLst>
            <pc:docMk/>
            <pc:sldMk cId="2397182002" sldId="268"/>
            <ac:spMk id="22" creationId="{5A1B47C8-47A0-4A88-8830-6DEA3B5DE392}"/>
          </ac:spMkLst>
        </pc:spChg>
        <pc:spChg chg="add del">
          <ac:chgData name="Adam J" userId="8bf0e6d6bf684d42" providerId="LiveId" clId="{6B47D55C-2EB6-45DF-B5F6-CBB8C3A67815}" dt="2023-03-26T14:18:50.666" v="822" actId="26606"/>
          <ac:spMkLst>
            <pc:docMk/>
            <pc:sldMk cId="2397182002" sldId="268"/>
            <ac:spMk id="24" creationId="{984BBFDD-E720-4805-A9C8-129FBBF6DD70}"/>
          </ac:spMkLst>
        </pc:spChg>
        <pc:spChg chg="add del">
          <ac:chgData name="Adam J" userId="8bf0e6d6bf684d42" providerId="LiveId" clId="{6B47D55C-2EB6-45DF-B5F6-CBB8C3A67815}" dt="2023-03-26T14:18:50.666" v="822" actId="26606"/>
          <ac:spMkLst>
            <pc:docMk/>
            <pc:sldMk cId="2397182002" sldId="268"/>
            <ac:spMk id="26" creationId="{5AC4BE46-4A77-42FE-9D15-065CDB2F847C}"/>
          </ac:spMkLst>
        </pc:spChg>
        <pc:cxnChg chg="add del">
          <ac:chgData name="Adam J" userId="8bf0e6d6bf684d42" providerId="LiveId" clId="{6B47D55C-2EB6-45DF-B5F6-CBB8C3A67815}" dt="2023-03-26T14:18:56.951" v="823"/>
          <ac:cxnSpMkLst>
            <pc:docMk/>
            <pc:sldMk cId="2397182002" sldId="268"/>
            <ac:cxnSpMk id="15" creationId="{7E1D4427-852B-4B37-8E76-0E9F1810BA2A}"/>
          </ac:cxnSpMkLst>
        </pc:cxnChg>
        <pc:cxnChg chg="add del">
          <ac:chgData name="Adam J" userId="8bf0e6d6bf684d42" providerId="LiveId" clId="{6B47D55C-2EB6-45DF-B5F6-CBB8C3A67815}" dt="2023-03-26T14:18:50.666" v="822" actId="26606"/>
          <ac:cxnSpMkLst>
            <pc:docMk/>
            <pc:sldMk cId="2397182002" sldId="268"/>
            <ac:cxnSpMk id="20" creationId="{7E1D4427-852B-4B37-8E76-0E9F1810BA2A}"/>
          </ac:cxnSpMkLst>
        </pc:cxnChg>
      </pc:sldChg>
      <pc:sldChg chg="addSp delSp modSp add mod ord setBg delDesignElem">
        <pc:chgData name="Adam J" userId="8bf0e6d6bf684d42" providerId="LiveId" clId="{6B47D55C-2EB6-45DF-B5F6-CBB8C3A67815}" dt="2023-03-26T15:15:55.377" v="1065"/>
        <pc:sldMkLst>
          <pc:docMk/>
          <pc:sldMk cId="2664966356" sldId="268"/>
        </pc:sldMkLst>
        <pc:spChg chg="mod">
          <ac:chgData name="Adam J" userId="8bf0e6d6bf684d42" providerId="LiveId" clId="{6B47D55C-2EB6-45DF-B5F6-CBB8C3A67815}" dt="2023-03-26T14:19:09.748" v="849" actId="20577"/>
          <ac:spMkLst>
            <pc:docMk/>
            <pc:sldMk cId="2664966356" sldId="268"/>
            <ac:spMk id="2" creationId="{5C5693D3-4080-7FA3-47CB-DBBF35ACB4D4}"/>
          </ac:spMkLst>
        </pc:spChg>
        <pc:spChg chg="del">
          <ac:chgData name="Adam J" userId="8bf0e6d6bf684d42" providerId="LiveId" clId="{6B47D55C-2EB6-45DF-B5F6-CBB8C3A67815}" dt="2023-03-26T14:18:58.860" v="826"/>
          <ac:spMkLst>
            <pc:docMk/>
            <pc:sldMk cId="2664966356" sldId="268"/>
            <ac:spMk id="13" creationId="{4E4490D0-3672-446A-AC12-B4830333BDDD}"/>
          </ac:spMkLst>
        </pc:spChg>
        <pc:spChg chg="del">
          <ac:chgData name="Adam J" userId="8bf0e6d6bf684d42" providerId="LiveId" clId="{6B47D55C-2EB6-45DF-B5F6-CBB8C3A67815}" dt="2023-03-26T14:18:58.860" v="826"/>
          <ac:spMkLst>
            <pc:docMk/>
            <pc:sldMk cId="2664966356" sldId="268"/>
            <ac:spMk id="14" creationId="{39CB82C2-DF65-4EC1-8280-F201D50F570B}"/>
          </ac:spMkLst>
        </pc:spChg>
        <pc:spChg chg="add del">
          <ac:chgData name="Adam J" userId="8bf0e6d6bf684d42" providerId="LiveId" clId="{6B47D55C-2EB6-45DF-B5F6-CBB8C3A67815}" dt="2023-03-26T15:15:55.377" v="1065"/>
          <ac:spMkLst>
            <pc:docMk/>
            <pc:sldMk cId="2664966356" sldId="268"/>
            <ac:spMk id="16" creationId="{25C8D2C1-DA83-420D-9635-D52CE066B5DA}"/>
          </ac:spMkLst>
        </pc:spChg>
        <pc:spChg chg="del">
          <ac:chgData name="Adam J" userId="8bf0e6d6bf684d42" providerId="LiveId" clId="{6B47D55C-2EB6-45DF-B5F6-CBB8C3A67815}" dt="2023-03-26T14:18:58.860" v="826"/>
          <ac:spMkLst>
            <pc:docMk/>
            <pc:sldMk cId="2664966356" sldId="268"/>
            <ac:spMk id="17" creationId="{5A1B47C8-47A0-4A88-8830-6DEA3B5DE392}"/>
          </ac:spMkLst>
        </pc:spChg>
        <pc:spChg chg="add del">
          <ac:chgData name="Adam J" userId="8bf0e6d6bf684d42" providerId="LiveId" clId="{6B47D55C-2EB6-45DF-B5F6-CBB8C3A67815}" dt="2023-03-26T15:15:55.377" v="1065"/>
          <ac:spMkLst>
            <pc:docMk/>
            <pc:sldMk cId="2664966356" sldId="268"/>
            <ac:spMk id="18" creationId="{434F74C9-6A0B-409E-AD1C-45B58BE91BB8}"/>
          </ac:spMkLst>
        </pc:spChg>
        <pc:spChg chg="del">
          <ac:chgData name="Adam J" userId="8bf0e6d6bf684d42" providerId="LiveId" clId="{6B47D55C-2EB6-45DF-B5F6-CBB8C3A67815}" dt="2023-03-26T14:18:58.860" v="826"/>
          <ac:spMkLst>
            <pc:docMk/>
            <pc:sldMk cId="2664966356" sldId="268"/>
            <ac:spMk id="19" creationId="{984BBFDD-E720-4805-A9C8-129FBBF6DD70}"/>
          </ac:spMkLst>
        </pc:spChg>
        <pc:spChg chg="del">
          <ac:chgData name="Adam J" userId="8bf0e6d6bf684d42" providerId="LiveId" clId="{6B47D55C-2EB6-45DF-B5F6-CBB8C3A67815}" dt="2023-03-26T14:18:58.860" v="826"/>
          <ac:spMkLst>
            <pc:docMk/>
            <pc:sldMk cId="2664966356" sldId="268"/>
            <ac:spMk id="21" creationId="{5AC4BE46-4A77-42FE-9D15-065CDB2F847C}"/>
          </ac:spMkLst>
        </pc:spChg>
        <pc:spChg chg="add del">
          <ac:chgData name="Adam J" userId="8bf0e6d6bf684d42" providerId="LiveId" clId="{6B47D55C-2EB6-45DF-B5F6-CBB8C3A67815}" dt="2023-03-26T15:15:55.377" v="1065"/>
          <ac:spMkLst>
            <pc:docMk/>
            <pc:sldMk cId="2664966356" sldId="268"/>
            <ac:spMk id="22" creationId="{9549EB89-5BFB-4E1E-AEEA-87C343D80563}"/>
          </ac:spMkLst>
        </pc:spChg>
        <pc:spChg chg="add del">
          <ac:chgData name="Adam J" userId="8bf0e6d6bf684d42" providerId="LiveId" clId="{6B47D55C-2EB6-45DF-B5F6-CBB8C3A67815}" dt="2023-03-26T15:15:55.377" v="1065"/>
          <ac:spMkLst>
            <pc:docMk/>
            <pc:sldMk cId="2664966356" sldId="268"/>
            <ac:spMk id="24" creationId="{3D1FA295-BDF6-44B9-90C5-FE3E2CE352AE}"/>
          </ac:spMkLst>
        </pc:spChg>
        <pc:spChg chg="add del">
          <ac:chgData name="Adam J" userId="8bf0e6d6bf684d42" providerId="LiveId" clId="{6B47D55C-2EB6-45DF-B5F6-CBB8C3A67815}" dt="2023-03-26T15:15:55.377" v="1065"/>
          <ac:spMkLst>
            <pc:docMk/>
            <pc:sldMk cId="2664966356" sldId="268"/>
            <ac:spMk id="26" creationId="{81A36F1F-EEAE-48D1-A1FB-BD6FC8506B4E}"/>
          </ac:spMkLst>
        </pc:spChg>
        <pc:graphicFrameChg chg="add mod modGraphic">
          <ac:chgData name="Adam J" userId="8bf0e6d6bf684d42" providerId="LiveId" clId="{6B47D55C-2EB6-45DF-B5F6-CBB8C3A67815}" dt="2023-03-26T14:20:16.458" v="860" actId="1076"/>
          <ac:graphicFrameMkLst>
            <pc:docMk/>
            <pc:sldMk cId="2664966356" sldId="268"/>
            <ac:graphicFrameMk id="3" creationId="{A77FE8CD-71FA-995C-6FAA-553CDB3DEB05}"/>
          </ac:graphicFrameMkLst>
        </pc:graphicFrameChg>
        <pc:picChg chg="del mod">
          <ac:chgData name="Adam J" userId="8bf0e6d6bf684d42" providerId="LiveId" clId="{6B47D55C-2EB6-45DF-B5F6-CBB8C3A67815}" dt="2023-03-26T14:19:14.154" v="850" actId="478"/>
          <ac:picMkLst>
            <pc:docMk/>
            <pc:sldMk cId="2664966356" sldId="268"/>
            <ac:picMk id="11" creationId="{E0815B46-5815-83A2-D664-90630D70EB33}"/>
          </ac:picMkLst>
        </pc:picChg>
        <pc:cxnChg chg="del">
          <ac:chgData name="Adam J" userId="8bf0e6d6bf684d42" providerId="LiveId" clId="{6B47D55C-2EB6-45DF-B5F6-CBB8C3A67815}" dt="2023-03-26T14:18:58.860" v="826"/>
          <ac:cxnSpMkLst>
            <pc:docMk/>
            <pc:sldMk cId="2664966356" sldId="268"/>
            <ac:cxnSpMk id="15" creationId="{7E1D4427-852B-4B37-8E76-0E9F1810BA2A}"/>
          </ac:cxnSpMkLst>
        </pc:cxnChg>
        <pc:cxnChg chg="add del">
          <ac:chgData name="Adam J" userId="8bf0e6d6bf684d42" providerId="LiveId" clId="{6B47D55C-2EB6-45DF-B5F6-CBB8C3A67815}" dt="2023-03-26T15:15:55.377" v="1065"/>
          <ac:cxnSpMkLst>
            <pc:docMk/>
            <pc:sldMk cId="2664966356" sldId="268"/>
            <ac:cxnSpMk id="20" creationId="{F5486A9D-1265-4B57-91E6-68E666B978BC}"/>
          </ac:cxnSpMkLst>
        </pc:cxnChg>
      </pc:sldChg>
      <pc:sldChg chg="modSp new add del mod">
        <pc:chgData name="Adam J" userId="8bf0e6d6bf684d42" providerId="LiveId" clId="{6B47D55C-2EB6-45DF-B5F6-CBB8C3A67815}" dt="2023-03-26T14:27:11.220" v="1010" actId="680"/>
        <pc:sldMkLst>
          <pc:docMk/>
          <pc:sldMk cId="532734902" sldId="269"/>
        </pc:sldMkLst>
        <pc:spChg chg="mod">
          <ac:chgData name="Adam J" userId="8bf0e6d6bf684d42" providerId="LiveId" clId="{6B47D55C-2EB6-45DF-B5F6-CBB8C3A67815}" dt="2023-03-26T14:27:10.885" v="1009" actId="20577"/>
          <ac:spMkLst>
            <pc:docMk/>
            <pc:sldMk cId="532734902" sldId="269"/>
            <ac:spMk id="2" creationId="{ED56706D-6744-9954-499B-88EC87E199E3}"/>
          </ac:spMkLst>
        </pc:spChg>
        <pc:spChg chg="mod">
          <ac:chgData name="Adam J" userId="8bf0e6d6bf684d42" providerId="LiveId" clId="{6B47D55C-2EB6-45DF-B5F6-CBB8C3A67815}" dt="2023-03-26T14:27:10.473" v="1008" actId="12"/>
          <ac:spMkLst>
            <pc:docMk/>
            <pc:sldMk cId="532734902" sldId="269"/>
            <ac:spMk id="3" creationId="{FAD7B7EC-DABF-ACF9-3DB6-789CAF9E3FB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mailto:annexsfs@ucmail.uc.edu" TargetMode="External"/><Relationship Id="rId2" Type="http://schemas.openxmlformats.org/officeDocument/2006/relationships/hyperlink" Target="mailto:leithawj@mail.uc.edu" TargetMode="External"/><Relationship Id="rId1" Type="http://schemas.openxmlformats.org/officeDocument/2006/relationships/hyperlink" Target="mailto:Jarvisar@mail.uc.edu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image" Target="../media/image10.jpeg"/><Relationship Id="rId4" Type="http://schemas.openxmlformats.org/officeDocument/2006/relationships/image" Target="../media/image13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mailto:annexsfs@ucmail.uc.edu" TargetMode="External"/><Relationship Id="rId2" Type="http://schemas.openxmlformats.org/officeDocument/2006/relationships/hyperlink" Target="mailto:leithawj@mail.uc.edu" TargetMode="External"/><Relationship Id="rId1" Type="http://schemas.openxmlformats.org/officeDocument/2006/relationships/hyperlink" Target="mailto:Jarvisar@mail.uc.edu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image" Target="../media/image10.jpeg"/><Relationship Id="rId4" Type="http://schemas.openxmlformats.org/officeDocument/2006/relationships/image" Target="../media/image13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436AC-F4CD-44A3-A1E8-529BB0D81DA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1B3324-A004-483B-9790-7AC82BA796BF}">
      <dgm:prSet/>
      <dgm:spPr/>
      <dgm:t>
        <a:bodyPr/>
        <a:lstStyle/>
        <a:p>
          <a:r>
            <a:rPr lang="en-US" dirty="0"/>
            <a:t>Adam Jarvis</a:t>
          </a:r>
        </a:p>
      </dgm:t>
    </dgm:pt>
    <dgm:pt modelId="{9B47E957-CF52-4AE4-B22C-A83F676305B9}" type="parTrans" cxnId="{608943C0-77DF-4586-BA1D-87CC31D1C0C3}">
      <dgm:prSet/>
      <dgm:spPr/>
      <dgm:t>
        <a:bodyPr/>
        <a:lstStyle/>
        <a:p>
          <a:endParaRPr lang="en-US"/>
        </a:p>
      </dgm:t>
    </dgm:pt>
    <dgm:pt modelId="{43DF2123-28B8-4B9D-BE33-F4C606D1B49E}" type="sibTrans" cxnId="{608943C0-77DF-4586-BA1D-87CC31D1C0C3}">
      <dgm:prSet/>
      <dgm:spPr/>
      <dgm:t>
        <a:bodyPr/>
        <a:lstStyle/>
        <a:p>
          <a:endParaRPr lang="en-US"/>
        </a:p>
      </dgm:t>
    </dgm:pt>
    <dgm:pt modelId="{E30EA783-A081-4A05-AEFD-8C8432DBE659}">
      <dgm:prSet/>
      <dgm:spPr/>
      <dgm:t>
        <a:bodyPr/>
        <a:lstStyle/>
        <a:p>
          <a:r>
            <a:rPr lang="en-US" dirty="0"/>
            <a:t>Computer Science</a:t>
          </a:r>
        </a:p>
      </dgm:t>
    </dgm:pt>
    <dgm:pt modelId="{5A6164A5-450B-48AA-B870-13CEBFC26960}" type="parTrans" cxnId="{20336B7D-F606-4517-9D38-26C619BE05EF}">
      <dgm:prSet/>
      <dgm:spPr/>
      <dgm:t>
        <a:bodyPr/>
        <a:lstStyle/>
        <a:p>
          <a:endParaRPr lang="en-US"/>
        </a:p>
      </dgm:t>
    </dgm:pt>
    <dgm:pt modelId="{B7263B49-32CE-46C4-BB15-BABB43A912C2}" type="sibTrans" cxnId="{20336B7D-F606-4517-9D38-26C619BE05EF}">
      <dgm:prSet/>
      <dgm:spPr/>
      <dgm:t>
        <a:bodyPr/>
        <a:lstStyle/>
        <a:p>
          <a:endParaRPr lang="en-US"/>
        </a:p>
      </dgm:t>
    </dgm:pt>
    <dgm:pt modelId="{3548B27D-9161-4CCD-90BA-AB17AD2B52A3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jarvisar@mail.uc.edu</a:t>
          </a:r>
          <a:endParaRPr lang="en-US"/>
        </a:p>
      </dgm:t>
    </dgm:pt>
    <dgm:pt modelId="{D8BCD584-3D2C-419A-BCCF-61E05511B3CD}" type="parTrans" cxnId="{1247DF91-6EEC-48A7-8C7D-D13358985649}">
      <dgm:prSet/>
      <dgm:spPr/>
      <dgm:t>
        <a:bodyPr/>
        <a:lstStyle/>
        <a:p>
          <a:endParaRPr lang="en-US"/>
        </a:p>
      </dgm:t>
    </dgm:pt>
    <dgm:pt modelId="{A7BD09C4-8327-46DA-B9CD-7CB3E82D3B2B}" type="sibTrans" cxnId="{1247DF91-6EEC-48A7-8C7D-D13358985649}">
      <dgm:prSet/>
      <dgm:spPr/>
      <dgm:t>
        <a:bodyPr/>
        <a:lstStyle/>
        <a:p>
          <a:endParaRPr lang="en-US"/>
        </a:p>
      </dgm:t>
    </dgm:pt>
    <dgm:pt modelId="{0B8FE959-FEDB-45B2-8F48-4B95AE9FD59B}">
      <dgm:prSet/>
      <dgm:spPr/>
      <dgm:t>
        <a:bodyPr/>
        <a:lstStyle/>
        <a:p>
          <a:r>
            <a:rPr lang="en-US" dirty="0"/>
            <a:t>William Leithauser</a:t>
          </a:r>
        </a:p>
      </dgm:t>
    </dgm:pt>
    <dgm:pt modelId="{D5F1B0DF-6A9D-4E44-A8C7-BFAC5CC52D2A}" type="parTrans" cxnId="{5C714C2C-1722-48E4-8EAF-C610785804F9}">
      <dgm:prSet/>
      <dgm:spPr/>
      <dgm:t>
        <a:bodyPr/>
        <a:lstStyle/>
        <a:p>
          <a:endParaRPr lang="en-US"/>
        </a:p>
      </dgm:t>
    </dgm:pt>
    <dgm:pt modelId="{77C296DD-AF26-4686-8728-FF08C2428DDD}" type="sibTrans" cxnId="{5C714C2C-1722-48E4-8EAF-C610785804F9}">
      <dgm:prSet/>
      <dgm:spPr/>
      <dgm:t>
        <a:bodyPr/>
        <a:lstStyle/>
        <a:p>
          <a:endParaRPr lang="en-US"/>
        </a:p>
      </dgm:t>
    </dgm:pt>
    <dgm:pt modelId="{2BAAD4B0-9196-4645-AE2F-C0C0C1174EF7}">
      <dgm:prSet/>
      <dgm:spPr/>
      <dgm:t>
        <a:bodyPr/>
        <a:lstStyle/>
        <a:p>
          <a:r>
            <a:rPr lang="en-US" dirty="0"/>
            <a:t>Computer Science</a:t>
          </a:r>
        </a:p>
      </dgm:t>
    </dgm:pt>
    <dgm:pt modelId="{4F075CB2-A7E5-49A3-A47F-38776FC874D2}" type="parTrans" cxnId="{EE3AE918-68DD-489F-B3C2-416D5229A05C}">
      <dgm:prSet/>
      <dgm:spPr/>
      <dgm:t>
        <a:bodyPr/>
        <a:lstStyle/>
        <a:p>
          <a:endParaRPr lang="en-US"/>
        </a:p>
      </dgm:t>
    </dgm:pt>
    <dgm:pt modelId="{B3200712-33F2-4DA8-AC51-88136609AD6E}" type="sibTrans" cxnId="{EE3AE918-68DD-489F-B3C2-416D5229A05C}">
      <dgm:prSet/>
      <dgm:spPr/>
      <dgm:t>
        <a:bodyPr/>
        <a:lstStyle/>
        <a:p>
          <a:endParaRPr lang="en-US"/>
        </a:p>
      </dgm:t>
    </dgm:pt>
    <dgm:pt modelId="{BF8659F5-D954-4540-986D-9EA06FC8B229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leithawj@mail.uc.edu</a:t>
          </a:r>
          <a:endParaRPr lang="en-US"/>
        </a:p>
      </dgm:t>
    </dgm:pt>
    <dgm:pt modelId="{4BFC0C9F-D6A9-47EB-BE9A-7308A54155C9}" type="parTrans" cxnId="{C97035F7-52AF-47B6-9F7D-2B6FF8B74F3D}">
      <dgm:prSet/>
      <dgm:spPr/>
      <dgm:t>
        <a:bodyPr/>
        <a:lstStyle/>
        <a:p>
          <a:endParaRPr lang="en-US"/>
        </a:p>
      </dgm:t>
    </dgm:pt>
    <dgm:pt modelId="{251B639B-FECA-4A29-B763-798B04FF4348}" type="sibTrans" cxnId="{C97035F7-52AF-47B6-9F7D-2B6FF8B74F3D}">
      <dgm:prSet/>
      <dgm:spPr/>
      <dgm:t>
        <a:bodyPr/>
        <a:lstStyle/>
        <a:p>
          <a:endParaRPr lang="en-US"/>
        </a:p>
      </dgm:t>
    </dgm:pt>
    <dgm:pt modelId="{BFD44BCA-B7CF-47B1-A6BF-9986B4815CA0}">
      <dgm:prSet/>
      <dgm:spPr/>
      <dgm:t>
        <a:bodyPr/>
        <a:lstStyle/>
        <a:p>
          <a:r>
            <a:rPr lang="en-US" dirty="0"/>
            <a:t>Project Advisor</a:t>
          </a:r>
        </a:p>
      </dgm:t>
    </dgm:pt>
    <dgm:pt modelId="{A20C07A1-A716-4FD3-A011-C7EAD23C0B98}" type="parTrans" cxnId="{0A4F4AA7-6507-4B17-B700-EA31E1B21AA1}">
      <dgm:prSet/>
      <dgm:spPr/>
      <dgm:t>
        <a:bodyPr/>
        <a:lstStyle/>
        <a:p>
          <a:endParaRPr lang="en-US"/>
        </a:p>
      </dgm:t>
    </dgm:pt>
    <dgm:pt modelId="{25EBC513-BF16-48B6-B1A3-C9C76D787996}" type="sibTrans" cxnId="{0A4F4AA7-6507-4B17-B700-EA31E1B21AA1}">
      <dgm:prSet/>
      <dgm:spPr/>
      <dgm:t>
        <a:bodyPr/>
        <a:lstStyle/>
        <a:p>
          <a:endParaRPr lang="en-US"/>
        </a:p>
      </dgm:t>
    </dgm:pt>
    <dgm:pt modelId="{6788F565-F3FB-46A0-A048-0DA713E3416A}">
      <dgm:prSet/>
      <dgm:spPr/>
      <dgm:t>
        <a:bodyPr/>
        <a:lstStyle/>
        <a:p>
          <a:r>
            <a:rPr lang="en-US" dirty="0"/>
            <a:t>Dr. Fred </a:t>
          </a:r>
          <a:r>
            <a:rPr lang="en-US" dirty="0" err="1"/>
            <a:t>Annexstein</a:t>
          </a:r>
        </a:p>
      </dgm:t>
    </dgm:pt>
    <dgm:pt modelId="{526C7D18-9B63-4A84-AFDA-9E509BB6B313}" type="parTrans" cxnId="{58B9909E-A30F-40AB-A275-E7A8C142D8FC}">
      <dgm:prSet/>
      <dgm:spPr/>
      <dgm:t>
        <a:bodyPr/>
        <a:lstStyle/>
        <a:p>
          <a:endParaRPr lang="en-US"/>
        </a:p>
      </dgm:t>
    </dgm:pt>
    <dgm:pt modelId="{C3846DA4-A5E2-4126-BADE-72996D18C99A}" type="sibTrans" cxnId="{58B9909E-A30F-40AB-A275-E7A8C142D8FC}">
      <dgm:prSet/>
      <dgm:spPr/>
      <dgm:t>
        <a:bodyPr/>
        <a:lstStyle/>
        <a:p>
          <a:endParaRPr lang="en-US"/>
        </a:p>
      </dgm:t>
    </dgm:pt>
    <dgm:pt modelId="{97AAE98E-4209-44CB-AB65-290DC5C7875A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annexsfs@ucmail.uc.edu</a:t>
          </a:r>
          <a:endParaRPr lang="en-US"/>
        </a:p>
      </dgm:t>
    </dgm:pt>
    <dgm:pt modelId="{EE29CD45-036A-4171-B159-6706C64788FA}" type="parTrans" cxnId="{D6042217-AFF6-41B0-98A4-CD5F393E651C}">
      <dgm:prSet/>
      <dgm:spPr/>
      <dgm:t>
        <a:bodyPr/>
        <a:lstStyle/>
        <a:p>
          <a:endParaRPr lang="en-US"/>
        </a:p>
      </dgm:t>
    </dgm:pt>
    <dgm:pt modelId="{CC5B4AC6-BE90-4506-9E0D-F4B497E4F767}" type="sibTrans" cxnId="{D6042217-AFF6-41B0-98A4-CD5F393E651C}">
      <dgm:prSet/>
      <dgm:spPr/>
      <dgm:t>
        <a:bodyPr/>
        <a:lstStyle/>
        <a:p>
          <a:endParaRPr lang="en-US"/>
        </a:p>
      </dgm:t>
    </dgm:pt>
    <dgm:pt modelId="{E46ABF8E-1FFB-484F-9580-3E40793DD209}" type="pres">
      <dgm:prSet presAssocID="{198436AC-F4CD-44A3-A1E8-529BB0D81DAE}" presName="linear" presStyleCnt="0">
        <dgm:presLayoutVars>
          <dgm:dir/>
          <dgm:animLvl val="lvl"/>
          <dgm:resizeHandles val="exact"/>
        </dgm:presLayoutVars>
      </dgm:prSet>
      <dgm:spPr/>
    </dgm:pt>
    <dgm:pt modelId="{AA23C950-1D44-47B8-B254-90F9915A12D0}" type="pres">
      <dgm:prSet presAssocID="{D81B3324-A004-483B-9790-7AC82BA796BF}" presName="parentLin" presStyleCnt="0"/>
      <dgm:spPr/>
    </dgm:pt>
    <dgm:pt modelId="{DFCB1A2A-55E8-44D7-A2EF-F513B9748FC2}" type="pres">
      <dgm:prSet presAssocID="{D81B3324-A004-483B-9790-7AC82BA796BF}" presName="parentLeftMargin" presStyleLbl="node1" presStyleIdx="0" presStyleCnt="3"/>
      <dgm:spPr/>
    </dgm:pt>
    <dgm:pt modelId="{07FC1937-D046-407D-BDED-0B6419C8C6CB}" type="pres">
      <dgm:prSet presAssocID="{D81B3324-A004-483B-9790-7AC82BA796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5E0E73-3305-4BC1-B023-C337C7E3436D}" type="pres">
      <dgm:prSet presAssocID="{D81B3324-A004-483B-9790-7AC82BA796BF}" presName="negativeSpace" presStyleCnt="0"/>
      <dgm:spPr/>
    </dgm:pt>
    <dgm:pt modelId="{BC7A069F-CE99-458E-9664-AFAF2EAF5CCE}" type="pres">
      <dgm:prSet presAssocID="{D81B3324-A004-483B-9790-7AC82BA796BF}" presName="childText" presStyleLbl="conFgAcc1" presStyleIdx="0" presStyleCnt="3">
        <dgm:presLayoutVars>
          <dgm:bulletEnabled val="1"/>
        </dgm:presLayoutVars>
      </dgm:prSet>
      <dgm:spPr/>
    </dgm:pt>
    <dgm:pt modelId="{5913107E-C923-4B32-8D7C-7F125D9A4FC3}" type="pres">
      <dgm:prSet presAssocID="{43DF2123-28B8-4B9D-BE33-F4C606D1B49E}" presName="spaceBetweenRectangles" presStyleCnt="0"/>
      <dgm:spPr/>
    </dgm:pt>
    <dgm:pt modelId="{012A99FC-354E-4774-8BF6-9D94AAF50AE4}" type="pres">
      <dgm:prSet presAssocID="{0B8FE959-FEDB-45B2-8F48-4B95AE9FD59B}" presName="parentLin" presStyleCnt="0"/>
      <dgm:spPr/>
    </dgm:pt>
    <dgm:pt modelId="{2509AE61-4F10-4DA0-AACB-4EF291697B00}" type="pres">
      <dgm:prSet presAssocID="{0B8FE959-FEDB-45B2-8F48-4B95AE9FD59B}" presName="parentLeftMargin" presStyleLbl="node1" presStyleIdx="0" presStyleCnt="3"/>
      <dgm:spPr/>
    </dgm:pt>
    <dgm:pt modelId="{11769198-F77D-4A3E-87EE-2D86CCFA81E3}" type="pres">
      <dgm:prSet presAssocID="{0B8FE959-FEDB-45B2-8F48-4B95AE9FD5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C2BCED6-3FD0-4BF6-BEC8-A6EA72C90A8B}" type="pres">
      <dgm:prSet presAssocID="{0B8FE959-FEDB-45B2-8F48-4B95AE9FD59B}" presName="negativeSpace" presStyleCnt="0"/>
      <dgm:spPr/>
    </dgm:pt>
    <dgm:pt modelId="{38D88841-6845-4FDB-8A1B-64C62BE82412}" type="pres">
      <dgm:prSet presAssocID="{0B8FE959-FEDB-45B2-8F48-4B95AE9FD59B}" presName="childText" presStyleLbl="conFgAcc1" presStyleIdx="1" presStyleCnt="3">
        <dgm:presLayoutVars>
          <dgm:bulletEnabled val="1"/>
        </dgm:presLayoutVars>
      </dgm:prSet>
      <dgm:spPr/>
    </dgm:pt>
    <dgm:pt modelId="{26314A73-63EF-40CA-9FF3-EAC5BAD2EA9C}" type="pres">
      <dgm:prSet presAssocID="{77C296DD-AF26-4686-8728-FF08C2428DDD}" presName="spaceBetweenRectangles" presStyleCnt="0"/>
      <dgm:spPr/>
    </dgm:pt>
    <dgm:pt modelId="{59D47924-5C0B-45D6-A210-E95EFBAEC985}" type="pres">
      <dgm:prSet presAssocID="{BFD44BCA-B7CF-47B1-A6BF-9986B4815CA0}" presName="parentLin" presStyleCnt="0"/>
      <dgm:spPr/>
    </dgm:pt>
    <dgm:pt modelId="{2ED814C6-CBED-436D-84B7-7FAD7892F5BD}" type="pres">
      <dgm:prSet presAssocID="{BFD44BCA-B7CF-47B1-A6BF-9986B4815CA0}" presName="parentLeftMargin" presStyleLbl="node1" presStyleIdx="1" presStyleCnt="3"/>
      <dgm:spPr/>
    </dgm:pt>
    <dgm:pt modelId="{10445EA9-7D7A-40C3-A8B7-8CB6F2A160B5}" type="pres">
      <dgm:prSet presAssocID="{BFD44BCA-B7CF-47B1-A6BF-9986B4815C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32A953-4C9A-46EA-B796-F163768E8EEA}" type="pres">
      <dgm:prSet presAssocID="{BFD44BCA-B7CF-47B1-A6BF-9986B4815CA0}" presName="negativeSpace" presStyleCnt="0"/>
      <dgm:spPr/>
    </dgm:pt>
    <dgm:pt modelId="{F09459EE-7565-4A4B-BEAD-D773E8204BAB}" type="pres">
      <dgm:prSet presAssocID="{BFD44BCA-B7CF-47B1-A6BF-9986B4815C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7B2412-2EAF-4D83-9873-E1C9C7B4251E}" type="presOf" srcId="{6788F565-F3FB-46A0-A048-0DA713E3416A}" destId="{F09459EE-7565-4A4B-BEAD-D773E8204BAB}" srcOrd="0" destOrd="0" presId="urn:microsoft.com/office/officeart/2005/8/layout/list1"/>
    <dgm:cxn modelId="{D6042217-AFF6-41B0-98A4-CD5F393E651C}" srcId="{BFD44BCA-B7CF-47B1-A6BF-9986B4815CA0}" destId="{97AAE98E-4209-44CB-AB65-290DC5C7875A}" srcOrd="1" destOrd="0" parTransId="{EE29CD45-036A-4171-B159-6706C64788FA}" sibTransId="{CC5B4AC6-BE90-4506-9E0D-F4B497E4F767}"/>
    <dgm:cxn modelId="{EE3AE918-68DD-489F-B3C2-416D5229A05C}" srcId="{0B8FE959-FEDB-45B2-8F48-4B95AE9FD59B}" destId="{2BAAD4B0-9196-4645-AE2F-C0C0C1174EF7}" srcOrd="0" destOrd="0" parTransId="{4F075CB2-A7E5-49A3-A47F-38776FC874D2}" sibTransId="{B3200712-33F2-4DA8-AC51-88136609AD6E}"/>
    <dgm:cxn modelId="{5C714C2C-1722-48E4-8EAF-C610785804F9}" srcId="{198436AC-F4CD-44A3-A1E8-529BB0D81DAE}" destId="{0B8FE959-FEDB-45B2-8F48-4B95AE9FD59B}" srcOrd="1" destOrd="0" parTransId="{D5F1B0DF-6A9D-4E44-A8C7-BFAC5CC52D2A}" sibTransId="{77C296DD-AF26-4686-8728-FF08C2428DDD}"/>
    <dgm:cxn modelId="{A5DC2831-D2EF-471C-AE5D-775A9F5035F0}" type="presOf" srcId="{BF8659F5-D954-4540-986D-9EA06FC8B229}" destId="{38D88841-6845-4FDB-8A1B-64C62BE82412}" srcOrd="0" destOrd="1" presId="urn:microsoft.com/office/officeart/2005/8/layout/list1"/>
    <dgm:cxn modelId="{1C3F4863-9613-4376-A36A-6EDC660F354B}" type="presOf" srcId="{2BAAD4B0-9196-4645-AE2F-C0C0C1174EF7}" destId="{38D88841-6845-4FDB-8A1B-64C62BE82412}" srcOrd="0" destOrd="0" presId="urn:microsoft.com/office/officeart/2005/8/layout/list1"/>
    <dgm:cxn modelId="{17F18143-43A0-4F57-B1CF-B4B3D7EE31A4}" type="presOf" srcId="{97AAE98E-4209-44CB-AB65-290DC5C7875A}" destId="{F09459EE-7565-4A4B-BEAD-D773E8204BAB}" srcOrd="0" destOrd="1" presId="urn:microsoft.com/office/officeart/2005/8/layout/list1"/>
    <dgm:cxn modelId="{1D5CD543-A3D0-4B7C-ACEF-4FC33E543BF2}" type="presOf" srcId="{198436AC-F4CD-44A3-A1E8-529BB0D81DAE}" destId="{E46ABF8E-1FFB-484F-9580-3E40793DD209}" srcOrd="0" destOrd="0" presId="urn:microsoft.com/office/officeart/2005/8/layout/list1"/>
    <dgm:cxn modelId="{3A44F269-E292-4D01-9AE4-F292D8994CD7}" type="presOf" srcId="{0B8FE959-FEDB-45B2-8F48-4B95AE9FD59B}" destId="{2509AE61-4F10-4DA0-AACB-4EF291697B00}" srcOrd="0" destOrd="0" presId="urn:microsoft.com/office/officeart/2005/8/layout/list1"/>
    <dgm:cxn modelId="{F6314252-F511-4D6A-8F71-DDE8BE5841BC}" type="presOf" srcId="{0B8FE959-FEDB-45B2-8F48-4B95AE9FD59B}" destId="{11769198-F77D-4A3E-87EE-2D86CCFA81E3}" srcOrd="1" destOrd="0" presId="urn:microsoft.com/office/officeart/2005/8/layout/list1"/>
    <dgm:cxn modelId="{8604505A-97AF-438C-B5CD-85C2AFE48DEA}" type="presOf" srcId="{3548B27D-9161-4CCD-90BA-AB17AD2B52A3}" destId="{BC7A069F-CE99-458E-9664-AFAF2EAF5CCE}" srcOrd="0" destOrd="1" presId="urn:microsoft.com/office/officeart/2005/8/layout/list1"/>
    <dgm:cxn modelId="{20336B7D-F606-4517-9D38-26C619BE05EF}" srcId="{D81B3324-A004-483B-9790-7AC82BA796BF}" destId="{E30EA783-A081-4A05-AEFD-8C8432DBE659}" srcOrd="0" destOrd="0" parTransId="{5A6164A5-450B-48AA-B870-13CEBFC26960}" sibTransId="{B7263B49-32CE-46C4-BB15-BABB43A912C2}"/>
    <dgm:cxn modelId="{9A303985-BB2C-44F1-8CDD-5F21885960A5}" type="presOf" srcId="{D81B3324-A004-483B-9790-7AC82BA796BF}" destId="{07FC1937-D046-407D-BDED-0B6419C8C6CB}" srcOrd="1" destOrd="0" presId="urn:microsoft.com/office/officeart/2005/8/layout/list1"/>
    <dgm:cxn modelId="{1247DF91-6EEC-48A7-8C7D-D13358985649}" srcId="{D81B3324-A004-483B-9790-7AC82BA796BF}" destId="{3548B27D-9161-4CCD-90BA-AB17AD2B52A3}" srcOrd="1" destOrd="0" parTransId="{D8BCD584-3D2C-419A-BCCF-61E05511B3CD}" sibTransId="{A7BD09C4-8327-46DA-B9CD-7CB3E82D3B2B}"/>
    <dgm:cxn modelId="{601C069A-0355-4C40-9891-0DD09F0C5BC5}" type="presOf" srcId="{D81B3324-A004-483B-9790-7AC82BA796BF}" destId="{DFCB1A2A-55E8-44D7-A2EF-F513B9748FC2}" srcOrd="0" destOrd="0" presId="urn:microsoft.com/office/officeart/2005/8/layout/list1"/>
    <dgm:cxn modelId="{58B9909E-A30F-40AB-A275-E7A8C142D8FC}" srcId="{BFD44BCA-B7CF-47B1-A6BF-9986B4815CA0}" destId="{6788F565-F3FB-46A0-A048-0DA713E3416A}" srcOrd="0" destOrd="0" parTransId="{526C7D18-9B63-4A84-AFDA-9E509BB6B313}" sibTransId="{C3846DA4-A5E2-4126-BADE-72996D18C99A}"/>
    <dgm:cxn modelId="{0A4F4AA7-6507-4B17-B700-EA31E1B21AA1}" srcId="{198436AC-F4CD-44A3-A1E8-529BB0D81DAE}" destId="{BFD44BCA-B7CF-47B1-A6BF-9986B4815CA0}" srcOrd="2" destOrd="0" parTransId="{A20C07A1-A716-4FD3-A011-C7EAD23C0B98}" sibTransId="{25EBC513-BF16-48B6-B1A3-C9C76D787996}"/>
    <dgm:cxn modelId="{D6D3C5BC-6C22-40C0-A7DF-11E3E1E672E2}" type="presOf" srcId="{BFD44BCA-B7CF-47B1-A6BF-9986B4815CA0}" destId="{2ED814C6-CBED-436D-84B7-7FAD7892F5BD}" srcOrd="0" destOrd="0" presId="urn:microsoft.com/office/officeart/2005/8/layout/list1"/>
    <dgm:cxn modelId="{608943C0-77DF-4586-BA1D-87CC31D1C0C3}" srcId="{198436AC-F4CD-44A3-A1E8-529BB0D81DAE}" destId="{D81B3324-A004-483B-9790-7AC82BA796BF}" srcOrd="0" destOrd="0" parTransId="{9B47E957-CF52-4AE4-B22C-A83F676305B9}" sibTransId="{43DF2123-28B8-4B9D-BE33-F4C606D1B49E}"/>
    <dgm:cxn modelId="{0DEA65DC-ED37-4736-ABC5-812614BA3A71}" type="presOf" srcId="{E30EA783-A081-4A05-AEFD-8C8432DBE659}" destId="{BC7A069F-CE99-458E-9664-AFAF2EAF5CCE}" srcOrd="0" destOrd="0" presId="urn:microsoft.com/office/officeart/2005/8/layout/list1"/>
    <dgm:cxn modelId="{9BA0B3E1-EEE1-46DD-86DA-AB33E1C25E33}" type="presOf" srcId="{BFD44BCA-B7CF-47B1-A6BF-9986B4815CA0}" destId="{10445EA9-7D7A-40C3-A8B7-8CB6F2A160B5}" srcOrd="1" destOrd="0" presId="urn:microsoft.com/office/officeart/2005/8/layout/list1"/>
    <dgm:cxn modelId="{C97035F7-52AF-47B6-9F7D-2B6FF8B74F3D}" srcId="{0B8FE959-FEDB-45B2-8F48-4B95AE9FD59B}" destId="{BF8659F5-D954-4540-986D-9EA06FC8B229}" srcOrd="1" destOrd="0" parTransId="{4BFC0C9F-D6A9-47EB-BE9A-7308A54155C9}" sibTransId="{251B639B-FECA-4A29-B763-798B04FF4348}"/>
    <dgm:cxn modelId="{482F92DC-C7B4-4575-89EA-167765F7FDFC}" type="presParOf" srcId="{E46ABF8E-1FFB-484F-9580-3E40793DD209}" destId="{AA23C950-1D44-47B8-B254-90F9915A12D0}" srcOrd="0" destOrd="0" presId="urn:microsoft.com/office/officeart/2005/8/layout/list1"/>
    <dgm:cxn modelId="{E452818F-CAC5-4D62-A258-B069ACC5D0EB}" type="presParOf" srcId="{AA23C950-1D44-47B8-B254-90F9915A12D0}" destId="{DFCB1A2A-55E8-44D7-A2EF-F513B9748FC2}" srcOrd="0" destOrd="0" presId="urn:microsoft.com/office/officeart/2005/8/layout/list1"/>
    <dgm:cxn modelId="{48F520A8-636A-4B7F-9886-CAB80A5A027F}" type="presParOf" srcId="{AA23C950-1D44-47B8-B254-90F9915A12D0}" destId="{07FC1937-D046-407D-BDED-0B6419C8C6CB}" srcOrd="1" destOrd="0" presId="urn:microsoft.com/office/officeart/2005/8/layout/list1"/>
    <dgm:cxn modelId="{670DA2E1-5B30-4AE7-BE6A-14A5A51A12F7}" type="presParOf" srcId="{E46ABF8E-1FFB-484F-9580-3E40793DD209}" destId="{B05E0E73-3305-4BC1-B023-C337C7E3436D}" srcOrd="1" destOrd="0" presId="urn:microsoft.com/office/officeart/2005/8/layout/list1"/>
    <dgm:cxn modelId="{BD160295-7F8E-477F-8791-A6BBC884ABAB}" type="presParOf" srcId="{E46ABF8E-1FFB-484F-9580-3E40793DD209}" destId="{BC7A069F-CE99-458E-9664-AFAF2EAF5CCE}" srcOrd="2" destOrd="0" presId="urn:microsoft.com/office/officeart/2005/8/layout/list1"/>
    <dgm:cxn modelId="{86B83C9F-D3F3-41B8-9088-132B70D4B117}" type="presParOf" srcId="{E46ABF8E-1FFB-484F-9580-3E40793DD209}" destId="{5913107E-C923-4B32-8D7C-7F125D9A4FC3}" srcOrd="3" destOrd="0" presId="urn:microsoft.com/office/officeart/2005/8/layout/list1"/>
    <dgm:cxn modelId="{4C7EB5E9-8221-4F0B-AEA0-533C99110CB3}" type="presParOf" srcId="{E46ABF8E-1FFB-484F-9580-3E40793DD209}" destId="{012A99FC-354E-4774-8BF6-9D94AAF50AE4}" srcOrd="4" destOrd="0" presId="urn:microsoft.com/office/officeart/2005/8/layout/list1"/>
    <dgm:cxn modelId="{B29A79DB-5647-4E4A-912E-4492B685BC3C}" type="presParOf" srcId="{012A99FC-354E-4774-8BF6-9D94AAF50AE4}" destId="{2509AE61-4F10-4DA0-AACB-4EF291697B00}" srcOrd="0" destOrd="0" presId="urn:microsoft.com/office/officeart/2005/8/layout/list1"/>
    <dgm:cxn modelId="{540AFF66-3D20-44E2-8221-74AFE1B4A0CB}" type="presParOf" srcId="{012A99FC-354E-4774-8BF6-9D94AAF50AE4}" destId="{11769198-F77D-4A3E-87EE-2D86CCFA81E3}" srcOrd="1" destOrd="0" presId="urn:microsoft.com/office/officeart/2005/8/layout/list1"/>
    <dgm:cxn modelId="{561419E9-CE08-420C-B2E1-BAAD0CDC2669}" type="presParOf" srcId="{E46ABF8E-1FFB-484F-9580-3E40793DD209}" destId="{6C2BCED6-3FD0-4BF6-BEC8-A6EA72C90A8B}" srcOrd="5" destOrd="0" presId="urn:microsoft.com/office/officeart/2005/8/layout/list1"/>
    <dgm:cxn modelId="{BBE425FA-77D6-4748-9D7E-94452A031374}" type="presParOf" srcId="{E46ABF8E-1FFB-484F-9580-3E40793DD209}" destId="{38D88841-6845-4FDB-8A1B-64C62BE82412}" srcOrd="6" destOrd="0" presId="urn:microsoft.com/office/officeart/2005/8/layout/list1"/>
    <dgm:cxn modelId="{E2510398-E000-4A4E-89A8-98D0A699732B}" type="presParOf" srcId="{E46ABF8E-1FFB-484F-9580-3E40793DD209}" destId="{26314A73-63EF-40CA-9FF3-EAC5BAD2EA9C}" srcOrd="7" destOrd="0" presId="urn:microsoft.com/office/officeart/2005/8/layout/list1"/>
    <dgm:cxn modelId="{9455A0E1-2916-41B3-809A-C7153D469D94}" type="presParOf" srcId="{E46ABF8E-1FFB-484F-9580-3E40793DD209}" destId="{59D47924-5C0B-45D6-A210-E95EFBAEC985}" srcOrd="8" destOrd="0" presId="urn:microsoft.com/office/officeart/2005/8/layout/list1"/>
    <dgm:cxn modelId="{0F088864-8B31-4615-B43E-60DE55C43195}" type="presParOf" srcId="{59D47924-5C0B-45D6-A210-E95EFBAEC985}" destId="{2ED814C6-CBED-436D-84B7-7FAD7892F5BD}" srcOrd="0" destOrd="0" presId="urn:microsoft.com/office/officeart/2005/8/layout/list1"/>
    <dgm:cxn modelId="{A9A92702-CAF6-456D-B092-A8BF18661255}" type="presParOf" srcId="{59D47924-5C0B-45D6-A210-E95EFBAEC985}" destId="{10445EA9-7D7A-40C3-A8B7-8CB6F2A160B5}" srcOrd="1" destOrd="0" presId="urn:microsoft.com/office/officeart/2005/8/layout/list1"/>
    <dgm:cxn modelId="{307E9367-B083-4F51-9925-4DA89E68D06E}" type="presParOf" srcId="{E46ABF8E-1FFB-484F-9580-3E40793DD209}" destId="{8232A953-4C9A-46EA-B796-F163768E8EEA}" srcOrd="9" destOrd="0" presId="urn:microsoft.com/office/officeart/2005/8/layout/list1"/>
    <dgm:cxn modelId="{56361A70-3CA0-4B76-B599-CD3510926C12}" type="presParOf" srcId="{E46ABF8E-1FFB-484F-9580-3E40793DD209}" destId="{F09459EE-7565-4A4B-BEAD-D773E8204BA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476066-E3B1-4502-AA19-2007458C33B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E54129-B9CD-430D-9FF4-2820D36D67D7}">
      <dgm:prSet/>
      <dgm:spPr/>
      <dgm:t>
        <a:bodyPr/>
        <a:lstStyle/>
        <a:p>
          <a:r>
            <a:rPr lang="en-US" dirty="0"/>
            <a:t>This web app was built using Angular 14 and is a Progressive Web App (PWA) that can be installed on most devices with a modern browser</a:t>
          </a:r>
        </a:p>
      </dgm:t>
    </dgm:pt>
    <dgm:pt modelId="{C081A1C8-A115-430A-9212-E9A543712385}" type="parTrans" cxnId="{4B96CB22-37B5-43FF-8C19-0D71122C6490}">
      <dgm:prSet/>
      <dgm:spPr/>
      <dgm:t>
        <a:bodyPr/>
        <a:lstStyle/>
        <a:p>
          <a:endParaRPr lang="en-US"/>
        </a:p>
      </dgm:t>
    </dgm:pt>
    <dgm:pt modelId="{E41910AD-7F32-4CEC-9538-0E7D649431D8}" type="sibTrans" cxnId="{4B96CB22-37B5-43FF-8C19-0D71122C6490}">
      <dgm:prSet/>
      <dgm:spPr/>
      <dgm:t>
        <a:bodyPr/>
        <a:lstStyle/>
        <a:p>
          <a:endParaRPr lang="en-US"/>
        </a:p>
      </dgm:t>
    </dgm:pt>
    <dgm:pt modelId="{1A070D1D-B82D-44ED-99D4-F61EE5B875A6}">
      <dgm:prSet/>
      <dgm:spPr/>
      <dgm:t>
        <a:bodyPr/>
        <a:lstStyle/>
        <a:p>
          <a:r>
            <a:rPr lang="en-US" dirty="0"/>
            <a:t>This project utilizes Table Access Protocol (TAP) to request and return data from the Exoplanet Archive. TAP is a protocol developed by IVOA that allows access and querying of table data on remove servers (primarily astronomical data)</a:t>
          </a:r>
        </a:p>
      </dgm:t>
    </dgm:pt>
    <dgm:pt modelId="{B985A89E-BCD2-43B1-AAF4-883417333BF7}" type="parTrans" cxnId="{5FB09F21-9225-4FCE-88B4-A7F620A3F4B1}">
      <dgm:prSet/>
      <dgm:spPr/>
      <dgm:t>
        <a:bodyPr/>
        <a:lstStyle/>
        <a:p>
          <a:endParaRPr lang="en-US"/>
        </a:p>
      </dgm:t>
    </dgm:pt>
    <dgm:pt modelId="{0FFAE44E-FA2F-4970-8C2B-3267981AAC85}" type="sibTrans" cxnId="{5FB09F21-9225-4FCE-88B4-A7F620A3F4B1}">
      <dgm:prSet/>
      <dgm:spPr/>
      <dgm:t>
        <a:bodyPr/>
        <a:lstStyle/>
        <a:p>
          <a:endParaRPr lang="en-US"/>
        </a:p>
      </dgm:t>
    </dgm:pt>
    <dgm:pt modelId="{DF25F887-6C04-4F05-AFAD-39F453B9DA45}">
      <dgm:prSet/>
      <dgm:spPr/>
      <dgm:t>
        <a:bodyPr/>
        <a:lstStyle/>
        <a:p>
          <a:r>
            <a:rPr lang="en-US" dirty="0"/>
            <a:t>This project also uses by Express.js CORS Proxy to add the necessary headers to the HTTP response from the Exoplanet Archive</a:t>
          </a:r>
        </a:p>
      </dgm:t>
    </dgm:pt>
    <dgm:pt modelId="{72C8F65D-E622-434E-A9DC-579A2B058680}" type="parTrans" cxnId="{3314DB7B-E365-4543-897C-F2C361A61F0B}">
      <dgm:prSet/>
      <dgm:spPr/>
      <dgm:t>
        <a:bodyPr/>
        <a:lstStyle/>
        <a:p>
          <a:endParaRPr lang="en-US"/>
        </a:p>
      </dgm:t>
    </dgm:pt>
    <dgm:pt modelId="{FBB3B894-FA06-4C51-A765-4CD13697131B}" type="sibTrans" cxnId="{3314DB7B-E365-4543-897C-F2C361A61F0B}">
      <dgm:prSet/>
      <dgm:spPr/>
      <dgm:t>
        <a:bodyPr/>
        <a:lstStyle/>
        <a:p>
          <a:endParaRPr lang="en-US"/>
        </a:p>
      </dgm:t>
    </dgm:pt>
    <dgm:pt modelId="{0BCDB732-81EC-41EC-A003-B13E05913C3F}" type="pres">
      <dgm:prSet presAssocID="{54476066-E3B1-4502-AA19-2007458C33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165BF0-FE92-47E5-88B0-869B40BC2C90}" type="pres">
      <dgm:prSet presAssocID="{FDE54129-B9CD-430D-9FF4-2820D36D67D7}" presName="hierRoot1" presStyleCnt="0"/>
      <dgm:spPr/>
    </dgm:pt>
    <dgm:pt modelId="{C771016D-7AA1-4065-9BD0-473DD70CCCEE}" type="pres">
      <dgm:prSet presAssocID="{FDE54129-B9CD-430D-9FF4-2820D36D67D7}" presName="composite" presStyleCnt="0"/>
      <dgm:spPr/>
    </dgm:pt>
    <dgm:pt modelId="{1ACA7841-2FA3-4B8D-8A01-9C31F55F9B60}" type="pres">
      <dgm:prSet presAssocID="{FDE54129-B9CD-430D-9FF4-2820D36D67D7}" presName="background" presStyleLbl="node0" presStyleIdx="0" presStyleCnt="3"/>
      <dgm:spPr/>
    </dgm:pt>
    <dgm:pt modelId="{C4B87774-7EA4-4FD7-89EF-E23615DA97D1}" type="pres">
      <dgm:prSet presAssocID="{FDE54129-B9CD-430D-9FF4-2820D36D67D7}" presName="text" presStyleLbl="fgAcc0" presStyleIdx="0" presStyleCnt="3">
        <dgm:presLayoutVars>
          <dgm:chPref val="3"/>
        </dgm:presLayoutVars>
      </dgm:prSet>
      <dgm:spPr/>
    </dgm:pt>
    <dgm:pt modelId="{41BB8CD7-A22D-435F-A414-0660BCC2ED2A}" type="pres">
      <dgm:prSet presAssocID="{FDE54129-B9CD-430D-9FF4-2820D36D67D7}" presName="hierChild2" presStyleCnt="0"/>
      <dgm:spPr/>
    </dgm:pt>
    <dgm:pt modelId="{B8D09BD1-7762-4E5C-BEC2-7CA736331B09}" type="pres">
      <dgm:prSet presAssocID="{1A070D1D-B82D-44ED-99D4-F61EE5B875A6}" presName="hierRoot1" presStyleCnt="0"/>
      <dgm:spPr/>
    </dgm:pt>
    <dgm:pt modelId="{8906FA62-E8CD-40B7-B750-459A053B8C6E}" type="pres">
      <dgm:prSet presAssocID="{1A070D1D-B82D-44ED-99D4-F61EE5B875A6}" presName="composite" presStyleCnt="0"/>
      <dgm:spPr/>
    </dgm:pt>
    <dgm:pt modelId="{775C3EAD-6FA5-4CA6-BAFD-60070296B942}" type="pres">
      <dgm:prSet presAssocID="{1A070D1D-B82D-44ED-99D4-F61EE5B875A6}" presName="background" presStyleLbl="node0" presStyleIdx="1" presStyleCnt="3"/>
      <dgm:spPr/>
    </dgm:pt>
    <dgm:pt modelId="{14AFC1AB-91BB-4944-A79C-BCD4E515B7B3}" type="pres">
      <dgm:prSet presAssocID="{1A070D1D-B82D-44ED-99D4-F61EE5B875A6}" presName="text" presStyleLbl="fgAcc0" presStyleIdx="1" presStyleCnt="3">
        <dgm:presLayoutVars>
          <dgm:chPref val="3"/>
        </dgm:presLayoutVars>
      </dgm:prSet>
      <dgm:spPr/>
    </dgm:pt>
    <dgm:pt modelId="{245F9C27-1CB4-434A-9975-0C87FADF5B22}" type="pres">
      <dgm:prSet presAssocID="{1A070D1D-B82D-44ED-99D4-F61EE5B875A6}" presName="hierChild2" presStyleCnt="0"/>
      <dgm:spPr/>
    </dgm:pt>
    <dgm:pt modelId="{59901E49-7764-4E26-B439-62EDECEB0288}" type="pres">
      <dgm:prSet presAssocID="{DF25F887-6C04-4F05-AFAD-39F453B9DA45}" presName="hierRoot1" presStyleCnt="0"/>
      <dgm:spPr/>
    </dgm:pt>
    <dgm:pt modelId="{94915D99-CF3D-400B-963B-568F79BBD347}" type="pres">
      <dgm:prSet presAssocID="{DF25F887-6C04-4F05-AFAD-39F453B9DA45}" presName="composite" presStyleCnt="0"/>
      <dgm:spPr/>
    </dgm:pt>
    <dgm:pt modelId="{712675AC-BE16-4AB0-9C20-F05A624C08ED}" type="pres">
      <dgm:prSet presAssocID="{DF25F887-6C04-4F05-AFAD-39F453B9DA45}" presName="background" presStyleLbl="node0" presStyleIdx="2" presStyleCnt="3"/>
      <dgm:spPr/>
    </dgm:pt>
    <dgm:pt modelId="{E04D1698-716D-47DE-9239-B885B1F623F0}" type="pres">
      <dgm:prSet presAssocID="{DF25F887-6C04-4F05-AFAD-39F453B9DA45}" presName="text" presStyleLbl="fgAcc0" presStyleIdx="2" presStyleCnt="3">
        <dgm:presLayoutVars>
          <dgm:chPref val="3"/>
        </dgm:presLayoutVars>
      </dgm:prSet>
      <dgm:spPr/>
    </dgm:pt>
    <dgm:pt modelId="{248FE7C6-1E08-44C8-8679-8F6350055A35}" type="pres">
      <dgm:prSet presAssocID="{DF25F887-6C04-4F05-AFAD-39F453B9DA45}" presName="hierChild2" presStyleCnt="0"/>
      <dgm:spPr/>
    </dgm:pt>
  </dgm:ptLst>
  <dgm:cxnLst>
    <dgm:cxn modelId="{6E43FF02-7A57-40DC-9439-B9BFE6820D30}" type="presOf" srcId="{DF25F887-6C04-4F05-AFAD-39F453B9DA45}" destId="{E04D1698-716D-47DE-9239-B885B1F623F0}" srcOrd="0" destOrd="0" presId="urn:microsoft.com/office/officeart/2005/8/layout/hierarchy1"/>
    <dgm:cxn modelId="{FD558909-D807-44E0-AAE7-C2751E93595F}" type="presOf" srcId="{54476066-E3B1-4502-AA19-2007458C33B1}" destId="{0BCDB732-81EC-41EC-A003-B13E05913C3F}" srcOrd="0" destOrd="0" presId="urn:microsoft.com/office/officeart/2005/8/layout/hierarchy1"/>
    <dgm:cxn modelId="{5FB09F21-9225-4FCE-88B4-A7F620A3F4B1}" srcId="{54476066-E3B1-4502-AA19-2007458C33B1}" destId="{1A070D1D-B82D-44ED-99D4-F61EE5B875A6}" srcOrd="1" destOrd="0" parTransId="{B985A89E-BCD2-43B1-AAF4-883417333BF7}" sibTransId="{0FFAE44E-FA2F-4970-8C2B-3267981AAC85}"/>
    <dgm:cxn modelId="{4B96CB22-37B5-43FF-8C19-0D71122C6490}" srcId="{54476066-E3B1-4502-AA19-2007458C33B1}" destId="{FDE54129-B9CD-430D-9FF4-2820D36D67D7}" srcOrd="0" destOrd="0" parTransId="{C081A1C8-A115-430A-9212-E9A543712385}" sibTransId="{E41910AD-7F32-4CEC-9538-0E7D649431D8}"/>
    <dgm:cxn modelId="{D189143A-772B-4C9C-A7AC-33B5E99043F3}" type="presOf" srcId="{1A070D1D-B82D-44ED-99D4-F61EE5B875A6}" destId="{14AFC1AB-91BB-4944-A79C-BCD4E515B7B3}" srcOrd="0" destOrd="0" presId="urn:microsoft.com/office/officeart/2005/8/layout/hierarchy1"/>
    <dgm:cxn modelId="{3314DB7B-E365-4543-897C-F2C361A61F0B}" srcId="{54476066-E3B1-4502-AA19-2007458C33B1}" destId="{DF25F887-6C04-4F05-AFAD-39F453B9DA45}" srcOrd="2" destOrd="0" parTransId="{72C8F65D-E622-434E-A9DC-579A2B058680}" sibTransId="{FBB3B894-FA06-4C51-A765-4CD13697131B}"/>
    <dgm:cxn modelId="{7846C99D-4466-4E3A-A33B-E3A912B3AE7F}" type="presOf" srcId="{FDE54129-B9CD-430D-9FF4-2820D36D67D7}" destId="{C4B87774-7EA4-4FD7-89EF-E23615DA97D1}" srcOrd="0" destOrd="0" presId="urn:microsoft.com/office/officeart/2005/8/layout/hierarchy1"/>
    <dgm:cxn modelId="{F0EF9CCD-0300-4247-8D5F-F35DC86A52BD}" type="presParOf" srcId="{0BCDB732-81EC-41EC-A003-B13E05913C3F}" destId="{06165BF0-FE92-47E5-88B0-869B40BC2C90}" srcOrd="0" destOrd="0" presId="urn:microsoft.com/office/officeart/2005/8/layout/hierarchy1"/>
    <dgm:cxn modelId="{937DCF59-4359-438C-8B23-8C07C628D228}" type="presParOf" srcId="{06165BF0-FE92-47E5-88B0-869B40BC2C90}" destId="{C771016D-7AA1-4065-9BD0-473DD70CCCEE}" srcOrd="0" destOrd="0" presId="urn:microsoft.com/office/officeart/2005/8/layout/hierarchy1"/>
    <dgm:cxn modelId="{A95F7CE4-2911-471F-B734-59830B177FDA}" type="presParOf" srcId="{C771016D-7AA1-4065-9BD0-473DD70CCCEE}" destId="{1ACA7841-2FA3-4B8D-8A01-9C31F55F9B60}" srcOrd="0" destOrd="0" presId="urn:microsoft.com/office/officeart/2005/8/layout/hierarchy1"/>
    <dgm:cxn modelId="{90253765-9AD8-473D-BFF4-433751C5FDF0}" type="presParOf" srcId="{C771016D-7AA1-4065-9BD0-473DD70CCCEE}" destId="{C4B87774-7EA4-4FD7-89EF-E23615DA97D1}" srcOrd="1" destOrd="0" presId="urn:microsoft.com/office/officeart/2005/8/layout/hierarchy1"/>
    <dgm:cxn modelId="{BF733B8E-7496-4461-B32E-496F00910264}" type="presParOf" srcId="{06165BF0-FE92-47E5-88B0-869B40BC2C90}" destId="{41BB8CD7-A22D-435F-A414-0660BCC2ED2A}" srcOrd="1" destOrd="0" presId="urn:microsoft.com/office/officeart/2005/8/layout/hierarchy1"/>
    <dgm:cxn modelId="{BCE945E8-7A3D-4E2C-9821-37FC2ED6B804}" type="presParOf" srcId="{0BCDB732-81EC-41EC-A003-B13E05913C3F}" destId="{B8D09BD1-7762-4E5C-BEC2-7CA736331B09}" srcOrd="1" destOrd="0" presId="urn:microsoft.com/office/officeart/2005/8/layout/hierarchy1"/>
    <dgm:cxn modelId="{54228A03-CD9E-4FD8-A4FE-B98E1E7A6E3A}" type="presParOf" srcId="{B8D09BD1-7762-4E5C-BEC2-7CA736331B09}" destId="{8906FA62-E8CD-40B7-B750-459A053B8C6E}" srcOrd="0" destOrd="0" presId="urn:microsoft.com/office/officeart/2005/8/layout/hierarchy1"/>
    <dgm:cxn modelId="{729FA47C-CBF8-4E20-98D1-3B343B9F77BF}" type="presParOf" srcId="{8906FA62-E8CD-40B7-B750-459A053B8C6E}" destId="{775C3EAD-6FA5-4CA6-BAFD-60070296B942}" srcOrd="0" destOrd="0" presId="urn:microsoft.com/office/officeart/2005/8/layout/hierarchy1"/>
    <dgm:cxn modelId="{CCB99640-98B8-4AC9-BF27-EA79D4E8A451}" type="presParOf" srcId="{8906FA62-E8CD-40B7-B750-459A053B8C6E}" destId="{14AFC1AB-91BB-4944-A79C-BCD4E515B7B3}" srcOrd="1" destOrd="0" presId="urn:microsoft.com/office/officeart/2005/8/layout/hierarchy1"/>
    <dgm:cxn modelId="{84FB2692-EDAC-48E9-AA58-3CCD42A637D8}" type="presParOf" srcId="{B8D09BD1-7762-4E5C-BEC2-7CA736331B09}" destId="{245F9C27-1CB4-434A-9975-0C87FADF5B22}" srcOrd="1" destOrd="0" presId="urn:microsoft.com/office/officeart/2005/8/layout/hierarchy1"/>
    <dgm:cxn modelId="{33B2F9B0-0FBE-4949-A557-DD61DCBFA334}" type="presParOf" srcId="{0BCDB732-81EC-41EC-A003-B13E05913C3F}" destId="{59901E49-7764-4E26-B439-62EDECEB0288}" srcOrd="2" destOrd="0" presId="urn:microsoft.com/office/officeart/2005/8/layout/hierarchy1"/>
    <dgm:cxn modelId="{B0299D8F-E562-496D-A61C-44FC2628AE6B}" type="presParOf" srcId="{59901E49-7764-4E26-B439-62EDECEB0288}" destId="{94915D99-CF3D-400B-963B-568F79BBD347}" srcOrd="0" destOrd="0" presId="urn:microsoft.com/office/officeart/2005/8/layout/hierarchy1"/>
    <dgm:cxn modelId="{77BBBB11-5A3B-4EF8-89E7-0EB453E3D19D}" type="presParOf" srcId="{94915D99-CF3D-400B-963B-568F79BBD347}" destId="{712675AC-BE16-4AB0-9C20-F05A624C08ED}" srcOrd="0" destOrd="0" presId="urn:microsoft.com/office/officeart/2005/8/layout/hierarchy1"/>
    <dgm:cxn modelId="{C23DAC6B-AB56-4CA3-B848-E77A68683186}" type="presParOf" srcId="{94915D99-CF3D-400B-963B-568F79BBD347}" destId="{E04D1698-716D-47DE-9239-B885B1F623F0}" srcOrd="1" destOrd="0" presId="urn:microsoft.com/office/officeart/2005/8/layout/hierarchy1"/>
    <dgm:cxn modelId="{09BACB0C-4BC0-48E0-A0FF-CC7179A6694A}" type="presParOf" srcId="{59901E49-7764-4E26-B439-62EDECEB0288}" destId="{248FE7C6-1E08-44C8-8679-8F6350055A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AFBC85-EE41-46FB-A7F4-99ED4084C835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8A75D-9854-4CDE-9FB7-B1EBB324AAED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8A2D5E86-42BC-415B-A1DE-0C28EEB3661C}" type="parTrans" cxnId="{E5053C00-76EC-4519-ABF3-0ACDA95BE163}">
      <dgm:prSet/>
      <dgm:spPr/>
      <dgm:t>
        <a:bodyPr/>
        <a:lstStyle/>
        <a:p>
          <a:endParaRPr lang="en-US"/>
        </a:p>
      </dgm:t>
    </dgm:pt>
    <dgm:pt modelId="{FF440F30-5F7D-44F0-8264-C65521A11F0C}" type="sibTrans" cxnId="{E5053C00-76EC-4519-ABF3-0ACDA95BE163}">
      <dgm:prSet/>
      <dgm:spPr/>
      <dgm:t>
        <a:bodyPr/>
        <a:lstStyle/>
        <a:p>
          <a:endParaRPr lang="en-US"/>
        </a:p>
      </dgm:t>
    </dgm:pt>
    <dgm:pt modelId="{48328429-D21F-4CF6-9089-EE3F5F57F2AC}">
      <dgm:prSet phldrT="[Text]"/>
      <dgm:spPr/>
      <dgm:t>
        <a:bodyPr/>
        <a:lstStyle/>
        <a:p>
          <a:r>
            <a:rPr lang="en-US" dirty="0"/>
            <a:t>Initial web design and API testing</a:t>
          </a:r>
        </a:p>
      </dgm:t>
    </dgm:pt>
    <dgm:pt modelId="{1635AB15-42A4-42D6-9F2B-33788AD7A83B}" type="parTrans" cxnId="{B7AA9BCE-D649-4F1B-B108-93466D2481F6}">
      <dgm:prSet/>
      <dgm:spPr/>
      <dgm:t>
        <a:bodyPr/>
        <a:lstStyle/>
        <a:p>
          <a:endParaRPr lang="en-US"/>
        </a:p>
      </dgm:t>
    </dgm:pt>
    <dgm:pt modelId="{C822654F-BF62-47E3-96FD-AE4B604B788B}" type="sibTrans" cxnId="{B7AA9BCE-D649-4F1B-B108-93466D2481F6}">
      <dgm:prSet/>
      <dgm:spPr/>
      <dgm:t>
        <a:bodyPr/>
        <a:lstStyle/>
        <a:p>
          <a:endParaRPr lang="en-US"/>
        </a:p>
      </dgm:t>
    </dgm:pt>
    <dgm:pt modelId="{25AF84C7-6ED7-450C-83EA-4337CE735A70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33168ED3-1516-4DE0-87C6-D0BBEBB68307}" type="parTrans" cxnId="{447AF68F-5153-4E01-A5A1-8D3A25A73007}">
      <dgm:prSet/>
      <dgm:spPr/>
      <dgm:t>
        <a:bodyPr/>
        <a:lstStyle/>
        <a:p>
          <a:endParaRPr lang="en-US"/>
        </a:p>
      </dgm:t>
    </dgm:pt>
    <dgm:pt modelId="{2562C856-622C-43A4-99D0-A7FF0C835EBA}" type="sibTrans" cxnId="{447AF68F-5153-4E01-A5A1-8D3A25A73007}">
      <dgm:prSet/>
      <dgm:spPr/>
      <dgm:t>
        <a:bodyPr/>
        <a:lstStyle/>
        <a:p>
          <a:endParaRPr lang="en-US"/>
        </a:p>
      </dgm:t>
    </dgm:pt>
    <dgm:pt modelId="{300FCD3E-1ADF-4D8E-8B7F-C23D248E5AA3}">
      <dgm:prSet phldrT="[Text]"/>
      <dgm:spPr/>
      <dgm:t>
        <a:bodyPr/>
        <a:lstStyle/>
        <a:p>
          <a:r>
            <a:rPr lang="en-US" dirty="0"/>
            <a:t>Build core UI elements such as input and table</a:t>
          </a:r>
        </a:p>
      </dgm:t>
    </dgm:pt>
    <dgm:pt modelId="{BC272908-DB90-4FCA-8784-0CA7E6A97E8F}" type="parTrans" cxnId="{4B471AE2-396E-4C5C-9110-4123DA6DCE53}">
      <dgm:prSet/>
      <dgm:spPr/>
      <dgm:t>
        <a:bodyPr/>
        <a:lstStyle/>
        <a:p>
          <a:endParaRPr lang="en-US"/>
        </a:p>
      </dgm:t>
    </dgm:pt>
    <dgm:pt modelId="{4A78B380-1F85-4365-BF1F-0BD8AD7C8590}" type="sibTrans" cxnId="{4B471AE2-396E-4C5C-9110-4123DA6DCE53}">
      <dgm:prSet/>
      <dgm:spPr/>
      <dgm:t>
        <a:bodyPr/>
        <a:lstStyle/>
        <a:p>
          <a:endParaRPr lang="en-US"/>
        </a:p>
      </dgm:t>
    </dgm:pt>
    <dgm:pt modelId="{0F8DBA57-A3BA-4BC9-A853-67B71E3B353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9BB5F99-B845-4128-856A-D40FE489F4C0}" type="parTrans" cxnId="{81AE50C2-F587-470B-86FC-B5A28EFEE1BC}">
      <dgm:prSet/>
      <dgm:spPr/>
      <dgm:t>
        <a:bodyPr/>
        <a:lstStyle/>
        <a:p>
          <a:endParaRPr lang="en-US"/>
        </a:p>
      </dgm:t>
    </dgm:pt>
    <dgm:pt modelId="{CD82CFE7-3793-47B0-8B52-9C19EDB40EDE}" type="sibTrans" cxnId="{81AE50C2-F587-470B-86FC-B5A28EFEE1BC}">
      <dgm:prSet/>
      <dgm:spPr/>
      <dgm:t>
        <a:bodyPr/>
        <a:lstStyle/>
        <a:p>
          <a:endParaRPr lang="en-US"/>
        </a:p>
      </dgm:t>
    </dgm:pt>
    <dgm:pt modelId="{D0989AE5-C818-44D5-8AE6-32DEAF6F46CC}">
      <dgm:prSet phldrT="[Text]"/>
      <dgm:spPr/>
      <dgm:t>
        <a:bodyPr/>
        <a:lstStyle/>
        <a:p>
          <a:r>
            <a:rPr lang="en-US" dirty="0"/>
            <a:t>Test and enhance performance and functionality</a:t>
          </a:r>
        </a:p>
      </dgm:t>
    </dgm:pt>
    <dgm:pt modelId="{5116A57A-5F5C-441B-8E98-72FC83223934}" type="parTrans" cxnId="{0990249C-5F83-4AC6-BBDE-76609E41C3B7}">
      <dgm:prSet/>
      <dgm:spPr/>
      <dgm:t>
        <a:bodyPr/>
        <a:lstStyle/>
        <a:p>
          <a:endParaRPr lang="en-US"/>
        </a:p>
      </dgm:t>
    </dgm:pt>
    <dgm:pt modelId="{0B13468D-FE4E-4A8A-A598-8159F0C900A0}" type="sibTrans" cxnId="{0990249C-5F83-4AC6-BBDE-76609E41C3B7}">
      <dgm:prSet/>
      <dgm:spPr/>
      <dgm:t>
        <a:bodyPr/>
        <a:lstStyle/>
        <a:p>
          <a:endParaRPr lang="en-US"/>
        </a:p>
      </dgm:t>
    </dgm:pt>
    <dgm:pt modelId="{677FC8B7-2875-43E9-9CDF-1CB72AAB0D0E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135D044B-CF2D-4837-B65C-369AE7EBF5F6}" type="parTrans" cxnId="{97DC5797-804D-44AB-A7F2-9EB61CACB1D5}">
      <dgm:prSet/>
      <dgm:spPr/>
      <dgm:t>
        <a:bodyPr/>
        <a:lstStyle/>
        <a:p>
          <a:endParaRPr lang="en-US"/>
        </a:p>
      </dgm:t>
    </dgm:pt>
    <dgm:pt modelId="{76FCE978-AC8C-47A4-866D-929EE0B68914}" type="sibTrans" cxnId="{97DC5797-804D-44AB-A7F2-9EB61CACB1D5}">
      <dgm:prSet/>
      <dgm:spPr/>
      <dgm:t>
        <a:bodyPr/>
        <a:lstStyle/>
        <a:p>
          <a:endParaRPr lang="en-US"/>
        </a:p>
      </dgm:t>
    </dgm:pt>
    <dgm:pt modelId="{A9B56225-2ADD-49DA-81AC-70F2AF1C4A96}">
      <dgm:prSet phldrT="[Text]"/>
      <dgm:spPr/>
      <dgm:t>
        <a:bodyPr/>
        <a:lstStyle/>
        <a:p>
          <a:r>
            <a:rPr lang="en-US" dirty="0"/>
            <a:t>Implement responsive styling and dynamic sizing</a:t>
          </a:r>
        </a:p>
      </dgm:t>
    </dgm:pt>
    <dgm:pt modelId="{0BDA5908-E6FD-4F09-9B29-F0DA4C25A334}" type="parTrans" cxnId="{21B7AB36-1C2E-4E8E-BAFE-E7BF013A0E25}">
      <dgm:prSet/>
      <dgm:spPr/>
      <dgm:t>
        <a:bodyPr/>
        <a:lstStyle/>
        <a:p>
          <a:endParaRPr lang="en-US"/>
        </a:p>
      </dgm:t>
    </dgm:pt>
    <dgm:pt modelId="{430BF9A0-6AC4-4B0D-A7AB-5C13328C2783}" type="sibTrans" cxnId="{21B7AB36-1C2E-4E8E-BAFE-E7BF013A0E25}">
      <dgm:prSet/>
      <dgm:spPr/>
      <dgm:t>
        <a:bodyPr/>
        <a:lstStyle/>
        <a:p>
          <a:endParaRPr lang="en-US"/>
        </a:p>
      </dgm:t>
    </dgm:pt>
    <dgm:pt modelId="{8C6E4A05-D928-421F-BB35-AB0FFEB0B7C4}" type="pres">
      <dgm:prSet presAssocID="{25AFBC85-EE41-46FB-A7F4-99ED4084C835}" presName="Name0" presStyleCnt="0">
        <dgm:presLayoutVars>
          <dgm:dir/>
        </dgm:presLayoutVars>
      </dgm:prSet>
      <dgm:spPr/>
    </dgm:pt>
    <dgm:pt modelId="{8C8EDC2C-400F-4A87-B348-71B90CDC58F1}" type="pres">
      <dgm:prSet presAssocID="{A518A75D-9854-4CDE-9FB7-B1EBB324AAED}" presName="composite" presStyleCnt="0"/>
      <dgm:spPr/>
    </dgm:pt>
    <dgm:pt modelId="{53B4FA82-603E-4EDB-90A9-1DA699C2C901}" type="pres">
      <dgm:prSet presAssocID="{A518A75D-9854-4CDE-9FB7-B1EBB324AAED}" presName="Accent" presStyleLbl="alignAcc1" presStyleIdx="0" presStyleCnt="4"/>
      <dgm:spPr/>
    </dgm:pt>
    <dgm:pt modelId="{48475A52-D924-4818-BEE8-D250047D6B3F}" type="pres">
      <dgm:prSet presAssocID="{A518A75D-9854-4CDE-9FB7-B1EBB324AAED}" presName="Imag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5ABBC393-AD16-4772-8402-4ABCB8683B4E}" type="pres">
      <dgm:prSet presAssocID="{A518A75D-9854-4CDE-9FB7-B1EBB324AAED}" presName="Child" presStyleLbl="revTx" presStyleIdx="0" presStyleCnt="4">
        <dgm:presLayoutVars>
          <dgm:bulletEnabled val="1"/>
        </dgm:presLayoutVars>
      </dgm:prSet>
      <dgm:spPr/>
    </dgm:pt>
    <dgm:pt modelId="{770E20EC-6929-4A45-99D5-285545E37892}" type="pres">
      <dgm:prSet presAssocID="{A518A75D-9854-4CDE-9FB7-B1EBB324AAED}" presName="Parent" presStyleLbl="alignNode1" presStyleIdx="0" presStyleCnt="4">
        <dgm:presLayoutVars>
          <dgm:bulletEnabled val="1"/>
        </dgm:presLayoutVars>
      </dgm:prSet>
      <dgm:spPr/>
    </dgm:pt>
    <dgm:pt modelId="{F445107B-3E02-430C-9039-D2AE418B235A}" type="pres">
      <dgm:prSet presAssocID="{FF440F30-5F7D-44F0-8264-C65521A11F0C}" presName="sibTrans" presStyleCnt="0"/>
      <dgm:spPr/>
    </dgm:pt>
    <dgm:pt modelId="{4F88CED5-DAB2-486C-AD16-C2CB6913B61B}" type="pres">
      <dgm:prSet presAssocID="{25AF84C7-6ED7-450C-83EA-4337CE735A70}" presName="composite" presStyleCnt="0"/>
      <dgm:spPr/>
    </dgm:pt>
    <dgm:pt modelId="{6806A88B-ACCD-4689-BA2C-F1412EF73B42}" type="pres">
      <dgm:prSet presAssocID="{25AF84C7-6ED7-450C-83EA-4337CE735A70}" presName="Accent" presStyleLbl="alignAcc1" presStyleIdx="1" presStyleCnt="4"/>
      <dgm:spPr/>
    </dgm:pt>
    <dgm:pt modelId="{6D3BA09B-A748-477B-98A1-FEDE95925694}" type="pres">
      <dgm:prSet presAssocID="{25AF84C7-6ED7-450C-83EA-4337CE735A70}" presName="Image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</dgm:spPr>
    </dgm:pt>
    <dgm:pt modelId="{A0810939-5D65-4F5C-894F-F86C706A7A1C}" type="pres">
      <dgm:prSet presAssocID="{25AF84C7-6ED7-450C-83EA-4337CE735A70}" presName="Child" presStyleLbl="revTx" presStyleIdx="1" presStyleCnt="4">
        <dgm:presLayoutVars>
          <dgm:bulletEnabled val="1"/>
        </dgm:presLayoutVars>
      </dgm:prSet>
      <dgm:spPr/>
    </dgm:pt>
    <dgm:pt modelId="{16EEE8E2-3D18-44F6-B04A-3D59841E4FA8}" type="pres">
      <dgm:prSet presAssocID="{25AF84C7-6ED7-450C-83EA-4337CE735A70}" presName="Parent" presStyleLbl="alignNode1" presStyleIdx="1" presStyleCnt="4">
        <dgm:presLayoutVars>
          <dgm:bulletEnabled val="1"/>
        </dgm:presLayoutVars>
      </dgm:prSet>
      <dgm:spPr/>
    </dgm:pt>
    <dgm:pt modelId="{BC140B48-2181-4811-AF91-223867D0738E}" type="pres">
      <dgm:prSet presAssocID="{2562C856-622C-43A4-99D0-A7FF0C835EBA}" presName="sibTrans" presStyleCnt="0"/>
      <dgm:spPr/>
    </dgm:pt>
    <dgm:pt modelId="{57293698-40AD-44C8-9B60-0D0C4FC11960}" type="pres">
      <dgm:prSet presAssocID="{0F8DBA57-A3BA-4BC9-A853-67B71E3B3531}" presName="composite" presStyleCnt="0"/>
      <dgm:spPr/>
    </dgm:pt>
    <dgm:pt modelId="{7F77031C-84AF-49FA-B2E3-6B22E2F49F2B}" type="pres">
      <dgm:prSet presAssocID="{0F8DBA57-A3BA-4BC9-A853-67B71E3B3531}" presName="Accent" presStyleLbl="alignAcc1" presStyleIdx="2" presStyleCnt="4"/>
      <dgm:spPr/>
    </dgm:pt>
    <dgm:pt modelId="{6FDEA8A3-BC3B-493E-88CC-A57435CCDC96}" type="pres">
      <dgm:prSet presAssocID="{0F8DBA57-A3BA-4BC9-A853-67B71E3B3531}" presName="Image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000" r="-57000"/>
          </a:stretch>
        </a:blipFill>
      </dgm:spPr>
    </dgm:pt>
    <dgm:pt modelId="{EBE06ADE-C892-44D3-AB90-0EE941CCA21D}" type="pres">
      <dgm:prSet presAssocID="{0F8DBA57-A3BA-4BC9-A853-67B71E3B3531}" presName="Child" presStyleLbl="revTx" presStyleIdx="2" presStyleCnt="4">
        <dgm:presLayoutVars>
          <dgm:bulletEnabled val="1"/>
        </dgm:presLayoutVars>
      </dgm:prSet>
      <dgm:spPr/>
    </dgm:pt>
    <dgm:pt modelId="{B3686B38-0C87-411A-9F82-923E333643FB}" type="pres">
      <dgm:prSet presAssocID="{0F8DBA57-A3BA-4BC9-A853-67B71E3B3531}" presName="Parent" presStyleLbl="alignNode1" presStyleIdx="2" presStyleCnt="4">
        <dgm:presLayoutVars>
          <dgm:bulletEnabled val="1"/>
        </dgm:presLayoutVars>
      </dgm:prSet>
      <dgm:spPr/>
    </dgm:pt>
    <dgm:pt modelId="{0A69584E-ED28-4A81-B130-0E9A2F565C94}" type="pres">
      <dgm:prSet presAssocID="{CD82CFE7-3793-47B0-8B52-9C19EDB40EDE}" presName="sibTrans" presStyleCnt="0"/>
      <dgm:spPr/>
    </dgm:pt>
    <dgm:pt modelId="{CCF11A6E-F586-4910-8C44-1AE6AD4ECC02}" type="pres">
      <dgm:prSet presAssocID="{677FC8B7-2875-43E9-9CDF-1CB72AAB0D0E}" presName="composite" presStyleCnt="0"/>
      <dgm:spPr/>
    </dgm:pt>
    <dgm:pt modelId="{87ACD694-36F9-4193-A8FE-573DA345BCA3}" type="pres">
      <dgm:prSet presAssocID="{677FC8B7-2875-43E9-9CDF-1CB72AAB0D0E}" presName="Accent" presStyleLbl="alignAcc1" presStyleIdx="3" presStyleCnt="4"/>
      <dgm:spPr/>
    </dgm:pt>
    <dgm:pt modelId="{D5EF084B-0048-459A-9001-2451F5192F25}" type="pres">
      <dgm:prSet presAssocID="{677FC8B7-2875-43E9-9CDF-1CB72AAB0D0E}" presName="Image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2A1C86DE-9AB9-421D-8408-47DA191A0168}" type="pres">
      <dgm:prSet presAssocID="{677FC8B7-2875-43E9-9CDF-1CB72AAB0D0E}" presName="Child" presStyleLbl="revTx" presStyleIdx="3" presStyleCnt="4">
        <dgm:presLayoutVars>
          <dgm:bulletEnabled val="1"/>
        </dgm:presLayoutVars>
      </dgm:prSet>
      <dgm:spPr/>
    </dgm:pt>
    <dgm:pt modelId="{4E89074A-DD45-4C30-BE68-0847302086FD}" type="pres">
      <dgm:prSet presAssocID="{677FC8B7-2875-43E9-9CDF-1CB72AAB0D0E}" presName="Parent" presStyleLbl="alignNode1" presStyleIdx="3" presStyleCnt="4">
        <dgm:presLayoutVars>
          <dgm:bulletEnabled val="1"/>
        </dgm:presLayoutVars>
      </dgm:prSet>
      <dgm:spPr/>
    </dgm:pt>
  </dgm:ptLst>
  <dgm:cxnLst>
    <dgm:cxn modelId="{E5053C00-76EC-4519-ABF3-0ACDA95BE163}" srcId="{25AFBC85-EE41-46FB-A7F4-99ED4084C835}" destId="{A518A75D-9854-4CDE-9FB7-B1EBB324AAED}" srcOrd="0" destOrd="0" parTransId="{8A2D5E86-42BC-415B-A1DE-0C28EEB3661C}" sibTransId="{FF440F30-5F7D-44F0-8264-C65521A11F0C}"/>
    <dgm:cxn modelId="{4A4ADF06-6D3D-43CF-9662-53E434EE742F}" type="presOf" srcId="{25AF84C7-6ED7-450C-83EA-4337CE735A70}" destId="{16EEE8E2-3D18-44F6-B04A-3D59841E4FA8}" srcOrd="0" destOrd="0" presId="urn:microsoft.com/office/officeart/2008/layout/TitlePictureLineup"/>
    <dgm:cxn modelId="{B724B512-D13F-42E5-8E9D-6F0A3CE544D8}" type="presOf" srcId="{48328429-D21F-4CF6-9089-EE3F5F57F2AC}" destId="{5ABBC393-AD16-4772-8402-4ABCB8683B4E}" srcOrd="0" destOrd="0" presId="urn:microsoft.com/office/officeart/2008/layout/TitlePictureLineup"/>
    <dgm:cxn modelId="{E003B334-5224-4D62-B853-FA481A6CA493}" type="presOf" srcId="{A9B56225-2ADD-49DA-81AC-70F2AF1C4A96}" destId="{2A1C86DE-9AB9-421D-8408-47DA191A0168}" srcOrd="0" destOrd="0" presId="urn:microsoft.com/office/officeart/2008/layout/TitlePictureLineup"/>
    <dgm:cxn modelId="{21B7AB36-1C2E-4E8E-BAFE-E7BF013A0E25}" srcId="{677FC8B7-2875-43E9-9CDF-1CB72AAB0D0E}" destId="{A9B56225-2ADD-49DA-81AC-70F2AF1C4A96}" srcOrd="0" destOrd="0" parTransId="{0BDA5908-E6FD-4F09-9B29-F0DA4C25A334}" sibTransId="{430BF9A0-6AC4-4B0D-A7AB-5C13328C2783}"/>
    <dgm:cxn modelId="{951AB036-7A1D-4DCF-8595-B29E9F00F3BE}" type="presOf" srcId="{677FC8B7-2875-43E9-9CDF-1CB72AAB0D0E}" destId="{4E89074A-DD45-4C30-BE68-0847302086FD}" srcOrd="0" destOrd="0" presId="urn:microsoft.com/office/officeart/2008/layout/TitlePictureLineup"/>
    <dgm:cxn modelId="{6A0A065E-D593-4F6E-BB02-BF63EE5BC407}" type="presOf" srcId="{25AFBC85-EE41-46FB-A7F4-99ED4084C835}" destId="{8C6E4A05-D928-421F-BB35-AB0FFEB0B7C4}" srcOrd="0" destOrd="0" presId="urn:microsoft.com/office/officeart/2008/layout/TitlePictureLineup"/>
    <dgm:cxn modelId="{BC99CF63-34B5-4D4D-84B8-160D4C4D99B0}" type="presOf" srcId="{300FCD3E-1ADF-4D8E-8B7F-C23D248E5AA3}" destId="{A0810939-5D65-4F5C-894F-F86C706A7A1C}" srcOrd="0" destOrd="0" presId="urn:microsoft.com/office/officeart/2008/layout/TitlePictureLineup"/>
    <dgm:cxn modelId="{9140734E-E639-4086-9B62-F9B15D8D45A9}" type="presOf" srcId="{D0989AE5-C818-44D5-8AE6-32DEAF6F46CC}" destId="{EBE06ADE-C892-44D3-AB90-0EE941CCA21D}" srcOrd="0" destOrd="0" presId="urn:microsoft.com/office/officeart/2008/layout/TitlePictureLineup"/>
    <dgm:cxn modelId="{447AF68F-5153-4E01-A5A1-8D3A25A73007}" srcId="{25AFBC85-EE41-46FB-A7F4-99ED4084C835}" destId="{25AF84C7-6ED7-450C-83EA-4337CE735A70}" srcOrd="1" destOrd="0" parTransId="{33168ED3-1516-4DE0-87C6-D0BBEBB68307}" sibTransId="{2562C856-622C-43A4-99D0-A7FF0C835EBA}"/>
    <dgm:cxn modelId="{97DC5797-804D-44AB-A7F2-9EB61CACB1D5}" srcId="{25AFBC85-EE41-46FB-A7F4-99ED4084C835}" destId="{677FC8B7-2875-43E9-9CDF-1CB72AAB0D0E}" srcOrd="3" destOrd="0" parTransId="{135D044B-CF2D-4837-B65C-369AE7EBF5F6}" sibTransId="{76FCE978-AC8C-47A4-866D-929EE0B68914}"/>
    <dgm:cxn modelId="{0990249C-5F83-4AC6-BBDE-76609E41C3B7}" srcId="{0F8DBA57-A3BA-4BC9-A853-67B71E3B3531}" destId="{D0989AE5-C818-44D5-8AE6-32DEAF6F46CC}" srcOrd="0" destOrd="0" parTransId="{5116A57A-5F5C-441B-8E98-72FC83223934}" sibTransId="{0B13468D-FE4E-4A8A-A598-8159F0C900A0}"/>
    <dgm:cxn modelId="{C84F12B6-3EE3-4557-A9DE-5ECD9E203BEF}" type="presOf" srcId="{0F8DBA57-A3BA-4BC9-A853-67B71E3B3531}" destId="{B3686B38-0C87-411A-9F82-923E333643FB}" srcOrd="0" destOrd="0" presId="urn:microsoft.com/office/officeart/2008/layout/TitlePictureLineup"/>
    <dgm:cxn modelId="{81AE50C2-F587-470B-86FC-B5A28EFEE1BC}" srcId="{25AFBC85-EE41-46FB-A7F4-99ED4084C835}" destId="{0F8DBA57-A3BA-4BC9-A853-67B71E3B3531}" srcOrd="2" destOrd="0" parTransId="{99BB5F99-B845-4128-856A-D40FE489F4C0}" sibTransId="{CD82CFE7-3793-47B0-8B52-9C19EDB40EDE}"/>
    <dgm:cxn modelId="{B7AA9BCE-D649-4F1B-B108-93466D2481F6}" srcId="{A518A75D-9854-4CDE-9FB7-B1EBB324AAED}" destId="{48328429-D21F-4CF6-9089-EE3F5F57F2AC}" srcOrd="0" destOrd="0" parTransId="{1635AB15-42A4-42D6-9F2B-33788AD7A83B}" sibTransId="{C822654F-BF62-47E3-96FD-AE4B604B788B}"/>
    <dgm:cxn modelId="{CA8B89D3-A3E5-41AB-9C8A-76BEC3920398}" type="presOf" srcId="{A518A75D-9854-4CDE-9FB7-B1EBB324AAED}" destId="{770E20EC-6929-4A45-99D5-285545E37892}" srcOrd="0" destOrd="0" presId="urn:microsoft.com/office/officeart/2008/layout/TitlePictureLineup"/>
    <dgm:cxn modelId="{4B471AE2-396E-4C5C-9110-4123DA6DCE53}" srcId="{25AF84C7-6ED7-450C-83EA-4337CE735A70}" destId="{300FCD3E-1ADF-4D8E-8B7F-C23D248E5AA3}" srcOrd="0" destOrd="0" parTransId="{BC272908-DB90-4FCA-8784-0CA7E6A97E8F}" sibTransId="{4A78B380-1F85-4365-BF1F-0BD8AD7C8590}"/>
    <dgm:cxn modelId="{B5657A53-F7C5-449A-A28C-ADB1BD95AFAD}" type="presParOf" srcId="{8C6E4A05-D928-421F-BB35-AB0FFEB0B7C4}" destId="{8C8EDC2C-400F-4A87-B348-71B90CDC58F1}" srcOrd="0" destOrd="0" presId="urn:microsoft.com/office/officeart/2008/layout/TitlePictureLineup"/>
    <dgm:cxn modelId="{1C80C19B-C14E-453A-AD9B-0F519D412CCB}" type="presParOf" srcId="{8C8EDC2C-400F-4A87-B348-71B90CDC58F1}" destId="{53B4FA82-603E-4EDB-90A9-1DA699C2C901}" srcOrd="0" destOrd="0" presId="urn:microsoft.com/office/officeart/2008/layout/TitlePictureLineup"/>
    <dgm:cxn modelId="{0D6A37DD-154A-4327-B4B3-2A50C24373F9}" type="presParOf" srcId="{8C8EDC2C-400F-4A87-B348-71B90CDC58F1}" destId="{48475A52-D924-4818-BEE8-D250047D6B3F}" srcOrd="1" destOrd="0" presId="urn:microsoft.com/office/officeart/2008/layout/TitlePictureLineup"/>
    <dgm:cxn modelId="{1E1E856B-4E06-4DFA-AE7E-1819C16ECE23}" type="presParOf" srcId="{8C8EDC2C-400F-4A87-B348-71B90CDC58F1}" destId="{5ABBC393-AD16-4772-8402-4ABCB8683B4E}" srcOrd="2" destOrd="0" presId="urn:microsoft.com/office/officeart/2008/layout/TitlePictureLineup"/>
    <dgm:cxn modelId="{94603CFF-6319-4F7E-9584-61D5B3C6CCE8}" type="presParOf" srcId="{8C8EDC2C-400F-4A87-B348-71B90CDC58F1}" destId="{770E20EC-6929-4A45-99D5-285545E37892}" srcOrd="3" destOrd="0" presId="urn:microsoft.com/office/officeart/2008/layout/TitlePictureLineup"/>
    <dgm:cxn modelId="{118F0820-8E7E-4B51-9E59-DD8CD76FCF99}" type="presParOf" srcId="{8C6E4A05-D928-421F-BB35-AB0FFEB0B7C4}" destId="{F445107B-3E02-430C-9039-D2AE418B235A}" srcOrd="1" destOrd="0" presId="urn:microsoft.com/office/officeart/2008/layout/TitlePictureLineup"/>
    <dgm:cxn modelId="{548A32D1-9AF9-45CD-8C7D-024637A7AB9D}" type="presParOf" srcId="{8C6E4A05-D928-421F-BB35-AB0FFEB0B7C4}" destId="{4F88CED5-DAB2-486C-AD16-C2CB6913B61B}" srcOrd="2" destOrd="0" presId="urn:microsoft.com/office/officeart/2008/layout/TitlePictureLineup"/>
    <dgm:cxn modelId="{82A3BCF8-B055-4122-8F9F-3924F53D11F3}" type="presParOf" srcId="{4F88CED5-DAB2-486C-AD16-C2CB6913B61B}" destId="{6806A88B-ACCD-4689-BA2C-F1412EF73B42}" srcOrd="0" destOrd="0" presId="urn:microsoft.com/office/officeart/2008/layout/TitlePictureLineup"/>
    <dgm:cxn modelId="{B468AC5D-6312-4CB3-A75C-4DD567095356}" type="presParOf" srcId="{4F88CED5-DAB2-486C-AD16-C2CB6913B61B}" destId="{6D3BA09B-A748-477B-98A1-FEDE95925694}" srcOrd="1" destOrd="0" presId="urn:microsoft.com/office/officeart/2008/layout/TitlePictureLineup"/>
    <dgm:cxn modelId="{565D5817-8668-4194-8212-B5C1333A11D3}" type="presParOf" srcId="{4F88CED5-DAB2-486C-AD16-C2CB6913B61B}" destId="{A0810939-5D65-4F5C-894F-F86C706A7A1C}" srcOrd="2" destOrd="0" presId="urn:microsoft.com/office/officeart/2008/layout/TitlePictureLineup"/>
    <dgm:cxn modelId="{588CC3A0-CAF9-4EC4-9804-E43CF7F6D4A8}" type="presParOf" srcId="{4F88CED5-DAB2-486C-AD16-C2CB6913B61B}" destId="{16EEE8E2-3D18-44F6-B04A-3D59841E4FA8}" srcOrd="3" destOrd="0" presId="urn:microsoft.com/office/officeart/2008/layout/TitlePictureLineup"/>
    <dgm:cxn modelId="{174A4375-01F6-4B6C-BFAA-671ADF1C725A}" type="presParOf" srcId="{8C6E4A05-D928-421F-BB35-AB0FFEB0B7C4}" destId="{BC140B48-2181-4811-AF91-223867D0738E}" srcOrd="3" destOrd="0" presId="urn:microsoft.com/office/officeart/2008/layout/TitlePictureLineup"/>
    <dgm:cxn modelId="{34978403-7B65-46B8-9090-6D3EF6659C85}" type="presParOf" srcId="{8C6E4A05-D928-421F-BB35-AB0FFEB0B7C4}" destId="{57293698-40AD-44C8-9B60-0D0C4FC11960}" srcOrd="4" destOrd="0" presId="urn:microsoft.com/office/officeart/2008/layout/TitlePictureLineup"/>
    <dgm:cxn modelId="{5D836622-280E-4845-A659-9D33579C26AB}" type="presParOf" srcId="{57293698-40AD-44C8-9B60-0D0C4FC11960}" destId="{7F77031C-84AF-49FA-B2E3-6B22E2F49F2B}" srcOrd="0" destOrd="0" presId="urn:microsoft.com/office/officeart/2008/layout/TitlePictureLineup"/>
    <dgm:cxn modelId="{1B177A82-D028-4DEB-802C-CC84A925EB5D}" type="presParOf" srcId="{57293698-40AD-44C8-9B60-0D0C4FC11960}" destId="{6FDEA8A3-BC3B-493E-88CC-A57435CCDC96}" srcOrd="1" destOrd="0" presId="urn:microsoft.com/office/officeart/2008/layout/TitlePictureLineup"/>
    <dgm:cxn modelId="{C8378814-4562-48A5-B7DC-6589C729DB15}" type="presParOf" srcId="{57293698-40AD-44C8-9B60-0D0C4FC11960}" destId="{EBE06ADE-C892-44D3-AB90-0EE941CCA21D}" srcOrd="2" destOrd="0" presId="urn:microsoft.com/office/officeart/2008/layout/TitlePictureLineup"/>
    <dgm:cxn modelId="{0D45383A-482B-44A0-B1A5-2DCB71105C09}" type="presParOf" srcId="{57293698-40AD-44C8-9B60-0D0C4FC11960}" destId="{B3686B38-0C87-411A-9F82-923E333643FB}" srcOrd="3" destOrd="0" presId="urn:microsoft.com/office/officeart/2008/layout/TitlePictureLineup"/>
    <dgm:cxn modelId="{08204CAE-7BF2-4DAB-8015-F3F5ABE2F48B}" type="presParOf" srcId="{8C6E4A05-D928-421F-BB35-AB0FFEB0B7C4}" destId="{0A69584E-ED28-4A81-B130-0E9A2F565C94}" srcOrd="5" destOrd="0" presId="urn:microsoft.com/office/officeart/2008/layout/TitlePictureLineup"/>
    <dgm:cxn modelId="{52EDB241-342E-464E-8400-02E1B331CB85}" type="presParOf" srcId="{8C6E4A05-D928-421F-BB35-AB0FFEB0B7C4}" destId="{CCF11A6E-F586-4910-8C44-1AE6AD4ECC02}" srcOrd="6" destOrd="0" presId="urn:microsoft.com/office/officeart/2008/layout/TitlePictureLineup"/>
    <dgm:cxn modelId="{C38F45B8-687B-4411-8E6A-53A47B7D6176}" type="presParOf" srcId="{CCF11A6E-F586-4910-8C44-1AE6AD4ECC02}" destId="{87ACD694-36F9-4193-A8FE-573DA345BCA3}" srcOrd="0" destOrd="0" presId="urn:microsoft.com/office/officeart/2008/layout/TitlePictureLineup"/>
    <dgm:cxn modelId="{897F451A-53DF-4B1E-9380-A027CBDC7541}" type="presParOf" srcId="{CCF11A6E-F586-4910-8C44-1AE6AD4ECC02}" destId="{D5EF084B-0048-459A-9001-2451F5192F25}" srcOrd="1" destOrd="0" presId="urn:microsoft.com/office/officeart/2008/layout/TitlePictureLineup"/>
    <dgm:cxn modelId="{4180D4C8-36C2-4E1C-9F25-69BF37E8E673}" type="presParOf" srcId="{CCF11A6E-F586-4910-8C44-1AE6AD4ECC02}" destId="{2A1C86DE-9AB9-421D-8408-47DA191A0168}" srcOrd="2" destOrd="0" presId="urn:microsoft.com/office/officeart/2008/layout/TitlePictureLineup"/>
    <dgm:cxn modelId="{9E1174A5-804B-4A57-89C9-AAA3D772EA69}" type="presParOf" srcId="{CCF11A6E-F586-4910-8C44-1AE6AD4ECC02}" destId="{4E89074A-DD45-4C30-BE68-0847302086FD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vList3" loCatId="pictur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1600" dirty="0"/>
            <a:t>Material Design</a:t>
          </a:r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55E79721-C36B-46D6-B19F-4FCCE404E062}">
      <dgm:prSet custT="1"/>
      <dgm:spPr/>
      <dgm:t>
        <a:bodyPr/>
        <a:lstStyle/>
        <a:p>
          <a:r>
            <a:rPr lang="en-US" sz="1400" dirty="0"/>
            <a:t>Material Design is used throughout the web application giving it a consistent and modern look and feel</a:t>
          </a:r>
        </a:p>
      </dgm:t>
    </dgm:pt>
    <dgm:pt modelId="{FB686527-DE87-4E96-ABC7-D7D823A0BAB8}" type="sibTrans" cxnId="{D268A246-687B-4039-9B8C-1C6C15E3E2B0}">
      <dgm:prSet/>
      <dgm:spPr/>
      <dgm:t>
        <a:bodyPr/>
        <a:lstStyle/>
        <a:p>
          <a:endParaRPr lang="en-US"/>
        </a:p>
      </dgm:t>
    </dgm:pt>
    <dgm:pt modelId="{F24AD48B-8F94-4B39-A556-C3A14C396E9C}" type="parTrans" cxnId="{D268A246-687B-4039-9B8C-1C6C15E3E2B0}">
      <dgm:prSet/>
      <dgm:spPr/>
      <dgm:t>
        <a:bodyPr/>
        <a:lstStyle/>
        <a:p>
          <a:endParaRPr lang="en-US"/>
        </a:p>
      </dgm:t>
    </dgm:pt>
    <dgm:pt modelId="{DF35F180-9F20-4E3F-A60D-E9A67F74B6A6}">
      <dgm:prSet phldrT="[Text]" custT="1"/>
      <dgm:spPr/>
      <dgm:t>
        <a:bodyPr/>
        <a:lstStyle/>
        <a:p>
          <a:r>
            <a:rPr lang="en-US" sz="1600" dirty="0"/>
            <a:t>Interactive Table</a:t>
          </a:r>
        </a:p>
      </dgm:t>
    </dgm:pt>
    <dgm:pt modelId="{F18EEEFF-892C-404F-ABA3-907B7C41B338}" type="parTrans" cxnId="{AB4BBC36-E82F-4BE0-A5C3-30631B9729DD}">
      <dgm:prSet/>
      <dgm:spPr/>
      <dgm:t>
        <a:bodyPr/>
        <a:lstStyle/>
        <a:p>
          <a:endParaRPr lang="en-US"/>
        </a:p>
      </dgm:t>
    </dgm:pt>
    <dgm:pt modelId="{F53EA306-9ED5-4B40-8AEA-553640C5195C}" type="sibTrans" cxnId="{AB4BBC36-E82F-4BE0-A5C3-30631B9729DD}">
      <dgm:prSet/>
      <dgm:spPr/>
      <dgm:t>
        <a:bodyPr/>
        <a:lstStyle/>
        <a:p>
          <a:endParaRPr lang="en-US"/>
        </a:p>
      </dgm:t>
    </dgm:pt>
    <dgm:pt modelId="{069B68DF-DBC4-4167-AFA6-C5BA331E9AE3}">
      <dgm:prSet phldrT="[Text]" custT="1"/>
      <dgm:spPr/>
      <dgm:t>
        <a:bodyPr/>
        <a:lstStyle/>
        <a:p>
          <a:r>
            <a:rPr lang="en-US" sz="1600" dirty="0"/>
            <a:t>Aladin Lite Sky Atlas</a:t>
          </a:r>
        </a:p>
      </dgm:t>
    </dgm:pt>
    <dgm:pt modelId="{A85BF639-5481-40CF-8359-6D1E48C95B56}" type="parTrans" cxnId="{C3049EDD-F4DA-488D-BEB0-62715CF97686}">
      <dgm:prSet/>
      <dgm:spPr/>
      <dgm:t>
        <a:bodyPr/>
        <a:lstStyle/>
        <a:p>
          <a:endParaRPr lang="en-US"/>
        </a:p>
      </dgm:t>
    </dgm:pt>
    <dgm:pt modelId="{32294364-8A98-460A-B6D2-B9ECF0E22631}" type="sibTrans" cxnId="{C3049EDD-F4DA-488D-BEB0-62715CF97686}">
      <dgm:prSet/>
      <dgm:spPr/>
      <dgm:t>
        <a:bodyPr/>
        <a:lstStyle/>
        <a:p>
          <a:endParaRPr lang="en-US"/>
        </a:p>
      </dgm:t>
    </dgm:pt>
    <dgm:pt modelId="{A622C8A4-C921-44D7-8A0B-836AAB9F1CD3}">
      <dgm:prSet custT="1"/>
      <dgm:spPr/>
      <dgm:t>
        <a:bodyPr/>
        <a:lstStyle/>
        <a:p>
          <a:r>
            <a:rPr lang="en-US" sz="1400" b="0" i="0" dirty="0"/>
            <a:t>Expand an exoplanet’s row to view its position in Aladin </a:t>
          </a:r>
          <a:r>
            <a:rPr lang="en-US" sz="1400" b="0" i="0" dirty="0" err="1"/>
            <a:t>Lite's</a:t>
          </a:r>
          <a:r>
            <a:rPr lang="en-US" sz="1400" b="0" i="0" dirty="0"/>
            <a:t> interactive sky visualization.</a:t>
          </a:r>
          <a:endParaRPr lang="en-US" sz="1400" dirty="0"/>
        </a:p>
      </dgm:t>
    </dgm:pt>
    <dgm:pt modelId="{56C630D2-F5CB-4B2E-869D-F66E1D3758DD}" type="parTrans" cxnId="{CDE50C50-31E4-48DE-B674-02FB4208B6CD}">
      <dgm:prSet/>
      <dgm:spPr/>
      <dgm:t>
        <a:bodyPr/>
        <a:lstStyle/>
        <a:p>
          <a:endParaRPr lang="en-US"/>
        </a:p>
      </dgm:t>
    </dgm:pt>
    <dgm:pt modelId="{F3802D75-E09B-4B41-B363-0D7DCB40A83D}" type="sibTrans" cxnId="{CDE50C50-31E4-48DE-B674-02FB4208B6CD}">
      <dgm:prSet/>
      <dgm:spPr/>
      <dgm:t>
        <a:bodyPr/>
        <a:lstStyle/>
        <a:p>
          <a:endParaRPr lang="en-US"/>
        </a:p>
      </dgm:t>
    </dgm:pt>
    <dgm:pt modelId="{43FAD256-22CA-425D-BDFA-5F186C095ACF}">
      <dgm:prSet custT="1"/>
      <dgm:spPr/>
      <dgm:t>
        <a:bodyPr/>
        <a:lstStyle/>
        <a:p>
          <a:r>
            <a:rPr lang="en-US" sz="1400" b="0" i="0" dirty="0"/>
            <a:t>Table headers are sortable and resizable, with the ability to configure which columns are displayed.</a:t>
          </a:r>
          <a:endParaRPr lang="en-US" sz="1400" dirty="0"/>
        </a:p>
      </dgm:t>
    </dgm:pt>
    <dgm:pt modelId="{BF156FF1-50B6-4B14-995F-28938A108977}" type="sibTrans" cxnId="{32B80223-C8C6-48AA-A980-E5A92DF1B5F6}">
      <dgm:prSet/>
      <dgm:spPr/>
      <dgm:t>
        <a:bodyPr/>
        <a:lstStyle/>
        <a:p>
          <a:endParaRPr lang="en-US"/>
        </a:p>
      </dgm:t>
    </dgm:pt>
    <dgm:pt modelId="{36F47EEA-855D-4316-827B-54DB78B509F6}" type="parTrans" cxnId="{32B80223-C8C6-48AA-A980-E5A92DF1B5F6}">
      <dgm:prSet/>
      <dgm:spPr/>
      <dgm:t>
        <a:bodyPr/>
        <a:lstStyle/>
        <a:p>
          <a:endParaRPr lang="en-US"/>
        </a:p>
      </dgm:t>
    </dgm:pt>
    <dgm:pt modelId="{30B3975B-68BE-4F62-8274-35AF98B2C47D}">
      <dgm:prSet phldrT="[Text]" custT="1"/>
      <dgm:spPr/>
      <dgm:t>
        <a:bodyPr/>
        <a:lstStyle/>
        <a:p>
          <a:r>
            <a:rPr lang="en-US" sz="1600" dirty="0"/>
            <a:t>Progressive Web App Support</a:t>
          </a:r>
        </a:p>
      </dgm:t>
    </dgm:pt>
    <dgm:pt modelId="{BE248919-E9D9-4109-92C0-C109C716AE41}" type="parTrans" cxnId="{60B62B89-902F-4ECA-841F-FFBF89C9694B}">
      <dgm:prSet/>
      <dgm:spPr/>
      <dgm:t>
        <a:bodyPr/>
        <a:lstStyle/>
        <a:p>
          <a:endParaRPr lang="en-US"/>
        </a:p>
      </dgm:t>
    </dgm:pt>
    <dgm:pt modelId="{C297756F-4EAC-4500-9098-EB40FCA5BC79}" type="sibTrans" cxnId="{60B62B89-902F-4ECA-841F-FFBF89C9694B}">
      <dgm:prSet/>
      <dgm:spPr/>
      <dgm:t>
        <a:bodyPr/>
        <a:lstStyle/>
        <a:p>
          <a:endParaRPr lang="en-US"/>
        </a:p>
      </dgm:t>
    </dgm:pt>
    <dgm:pt modelId="{57217C85-6FD0-4A10-9DDC-9D846F0147C8}">
      <dgm:prSet custT="1"/>
      <dgm:spPr/>
      <dgm:t>
        <a:bodyPr/>
        <a:lstStyle/>
        <a:p>
          <a:r>
            <a:rPr lang="en-US" sz="1400" dirty="0"/>
            <a:t>PWA’s are </a:t>
          </a:r>
          <a:r>
            <a:rPr lang="en-US" sz="1400" b="0" i="0" dirty="0"/>
            <a:t>web applications designed to function like a native app on mobile devices and desktops.</a:t>
          </a:r>
          <a:endParaRPr lang="en-US" sz="1400" dirty="0"/>
        </a:p>
      </dgm:t>
    </dgm:pt>
    <dgm:pt modelId="{F7DA32FC-B8EB-453F-84B1-6599621504B9}" type="sibTrans" cxnId="{7948D940-1DFB-45D9-9E4C-5E75DA99DA7E}">
      <dgm:prSet/>
      <dgm:spPr/>
      <dgm:t>
        <a:bodyPr/>
        <a:lstStyle/>
        <a:p>
          <a:endParaRPr lang="en-US"/>
        </a:p>
      </dgm:t>
    </dgm:pt>
    <dgm:pt modelId="{C62CC9CC-E281-442E-9E0C-0156961C445D}" type="parTrans" cxnId="{7948D940-1DFB-45D9-9E4C-5E75DA99DA7E}">
      <dgm:prSet/>
      <dgm:spPr/>
      <dgm:t>
        <a:bodyPr/>
        <a:lstStyle/>
        <a:p>
          <a:endParaRPr lang="en-US"/>
        </a:p>
      </dgm:t>
    </dgm:pt>
    <dgm:pt modelId="{8FE23803-4C7A-4490-8FE1-66CC57CE9906}">
      <dgm:prSet phldrT="[Text]" custT="1"/>
      <dgm:spPr/>
      <dgm:t>
        <a:bodyPr/>
        <a:lstStyle/>
        <a:p>
          <a:r>
            <a:rPr lang="en-US" sz="1600" b="0" i="0" dirty="0"/>
            <a:t>Streamlined Data Retrieval</a:t>
          </a:r>
          <a:endParaRPr lang="en-US" sz="1600" dirty="0"/>
        </a:p>
      </dgm:t>
    </dgm:pt>
    <dgm:pt modelId="{38DA339E-EE1F-4C07-9FE6-9317D4409CB9}" type="parTrans" cxnId="{5FA5B4A1-F598-4F25-B03F-C078587B4CB6}">
      <dgm:prSet/>
      <dgm:spPr/>
      <dgm:t>
        <a:bodyPr/>
        <a:lstStyle/>
        <a:p>
          <a:endParaRPr lang="en-US"/>
        </a:p>
      </dgm:t>
    </dgm:pt>
    <dgm:pt modelId="{A5DE4326-0B32-4852-BF3F-1D42DF242FFF}" type="sibTrans" cxnId="{5FA5B4A1-F598-4F25-B03F-C078587B4CB6}">
      <dgm:prSet/>
      <dgm:spPr/>
      <dgm:t>
        <a:bodyPr/>
        <a:lstStyle/>
        <a:p>
          <a:endParaRPr lang="en-US"/>
        </a:p>
      </dgm:t>
    </dgm:pt>
    <dgm:pt modelId="{46E4D5C2-E3B7-4ACD-B6E9-D38EA8401775}">
      <dgm:prSet custT="1"/>
      <dgm:spPr/>
      <dgm:t>
        <a:bodyPr/>
        <a:lstStyle/>
        <a:p>
          <a:r>
            <a:rPr lang="en-US" sz="1400" b="0" i="0" dirty="0"/>
            <a:t>With pagination and conditional rendering, the table loads instantly once exoplanet data is cached in the background.</a:t>
          </a:r>
          <a:endParaRPr lang="en-US" sz="1400" dirty="0"/>
        </a:p>
      </dgm:t>
    </dgm:pt>
    <dgm:pt modelId="{A4715879-34B0-4DBC-AE49-A17A8EBC8D41}" type="parTrans" cxnId="{EAD91B81-B377-4802-85C7-A765D4055F75}">
      <dgm:prSet/>
      <dgm:spPr/>
      <dgm:t>
        <a:bodyPr/>
        <a:lstStyle/>
        <a:p>
          <a:endParaRPr lang="en-US"/>
        </a:p>
      </dgm:t>
    </dgm:pt>
    <dgm:pt modelId="{12C6BDDC-2680-4A7F-A5DE-C0D84F88510E}" type="sibTrans" cxnId="{EAD91B81-B377-4802-85C7-A765D4055F75}">
      <dgm:prSet/>
      <dgm:spPr/>
      <dgm:t>
        <a:bodyPr/>
        <a:lstStyle/>
        <a:p>
          <a:endParaRPr lang="en-US"/>
        </a:p>
      </dgm:t>
    </dgm:pt>
    <dgm:pt modelId="{AF3C4AEB-54ED-4C55-9E9A-0B68F8DDE805}">
      <dgm:prSet phldrT="[Text]" custT="1"/>
      <dgm:spPr/>
      <dgm:t>
        <a:bodyPr/>
        <a:lstStyle/>
        <a:p>
          <a:r>
            <a:rPr lang="en-US" sz="1600" dirty="0"/>
            <a:t>Exportable Data</a:t>
          </a:r>
        </a:p>
      </dgm:t>
    </dgm:pt>
    <dgm:pt modelId="{75EFC1BF-82A0-4D9C-8307-615470139713}" type="parTrans" cxnId="{A12C2637-7DC6-45E3-936C-DA8D2786B663}">
      <dgm:prSet/>
      <dgm:spPr/>
      <dgm:t>
        <a:bodyPr/>
        <a:lstStyle/>
        <a:p>
          <a:endParaRPr lang="en-US"/>
        </a:p>
      </dgm:t>
    </dgm:pt>
    <dgm:pt modelId="{7A815507-0DAF-4231-81CC-62E2C282413B}" type="sibTrans" cxnId="{A12C2637-7DC6-45E3-936C-DA8D2786B663}">
      <dgm:prSet/>
      <dgm:spPr/>
      <dgm:t>
        <a:bodyPr/>
        <a:lstStyle/>
        <a:p>
          <a:endParaRPr lang="en-US"/>
        </a:p>
      </dgm:t>
    </dgm:pt>
    <dgm:pt modelId="{AF686B22-E384-4960-A1E7-DE3166CD4097}">
      <dgm:prSet custT="1"/>
      <dgm:spPr/>
      <dgm:t>
        <a:bodyPr/>
        <a:lstStyle/>
        <a:p>
          <a:r>
            <a:rPr lang="en-US" sz="1400" dirty="0"/>
            <a:t>Use the download button to export the table data to the local disk in .csv format</a:t>
          </a:r>
        </a:p>
      </dgm:t>
    </dgm:pt>
    <dgm:pt modelId="{CD86C6A8-1F6C-448F-8EF5-28F93409A22B}" type="parTrans" cxnId="{3EB0E741-45C3-4AF9-940E-8081494F92E3}">
      <dgm:prSet/>
      <dgm:spPr/>
      <dgm:t>
        <a:bodyPr/>
        <a:lstStyle/>
        <a:p>
          <a:endParaRPr lang="en-US"/>
        </a:p>
      </dgm:t>
    </dgm:pt>
    <dgm:pt modelId="{AC3D76D4-D908-4D76-976B-6B3AA1945B7D}" type="sibTrans" cxnId="{3EB0E741-45C3-4AF9-940E-8081494F92E3}">
      <dgm:prSet/>
      <dgm:spPr/>
      <dgm:t>
        <a:bodyPr/>
        <a:lstStyle/>
        <a:p>
          <a:endParaRPr lang="en-US"/>
        </a:p>
      </dgm:t>
    </dgm:pt>
    <dgm:pt modelId="{92EF6F91-5413-4E10-87F3-1C4AF32623BE}" type="pres">
      <dgm:prSet presAssocID="{425AB2E9-3568-4939-AD20-F42726F09D02}" presName="linearFlow" presStyleCnt="0">
        <dgm:presLayoutVars>
          <dgm:dir/>
          <dgm:resizeHandles val="exact"/>
        </dgm:presLayoutVars>
      </dgm:prSet>
      <dgm:spPr/>
    </dgm:pt>
    <dgm:pt modelId="{D375E4CD-9E22-4BD3-A643-164B4592B5A5}" type="pres">
      <dgm:prSet presAssocID="{06F1FE2A-97BA-4B52-B3A6-E44D1F20CB28}" presName="composite" presStyleCnt="0"/>
      <dgm:spPr/>
    </dgm:pt>
    <dgm:pt modelId="{66D8954A-1311-4555-A14B-92AB92481409}" type="pres">
      <dgm:prSet presAssocID="{06F1FE2A-97BA-4B52-B3A6-E44D1F20CB28}" presName="imgShp" presStyleLbl="fgImgPlace1" presStyleIdx="0" presStyleCnt="6" custLinFactNeighborX="-73720" custLinFactNeighborY="-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594B3B02-C49B-46CD-A43B-037F40A0BC6B}" type="pres">
      <dgm:prSet presAssocID="{06F1FE2A-97BA-4B52-B3A6-E44D1F20CB28}" presName="txShp" presStyleLbl="node1" presStyleIdx="0" presStyleCnt="6" custScaleX="125735">
        <dgm:presLayoutVars>
          <dgm:bulletEnabled val="1"/>
        </dgm:presLayoutVars>
      </dgm:prSet>
      <dgm:spPr/>
    </dgm:pt>
    <dgm:pt modelId="{4FFA3741-5514-4402-8B78-A43D1B59C1DE}" type="pres">
      <dgm:prSet presAssocID="{0CACD921-34CA-4681-87F1-041A98C27B3D}" presName="spacing" presStyleCnt="0"/>
      <dgm:spPr/>
    </dgm:pt>
    <dgm:pt modelId="{2DF8E266-A68B-4276-85A6-9C53258EA768}" type="pres">
      <dgm:prSet presAssocID="{DF35F180-9F20-4E3F-A60D-E9A67F74B6A6}" presName="composite" presStyleCnt="0"/>
      <dgm:spPr/>
    </dgm:pt>
    <dgm:pt modelId="{3C0E7919-3ACF-42BD-81DA-93338376B155}" type="pres">
      <dgm:prSet presAssocID="{DF35F180-9F20-4E3F-A60D-E9A67F74B6A6}" presName="imgShp" presStyleLbl="fgImgPlace1" presStyleIdx="1" presStyleCnt="6" custLinFactNeighborX="-74196" custLinFactNeighborY="96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2DBCCA8-3341-4E05-9D1C-AC9E2737369A}" type="pres">
      <dgm:prSet presAssocID="{DF35F180-9F20-4E3F-A60D-E9A67F74B6A6}" presName="txShp" presStyleLbl="node1" presStyleIdx="1" presStyleCnt="6" custScaleX="125735">
        <dgm:presLayoutVars>
          <dgm:bulletEnabled val="1"/>
        </dgm:presLayoutVars>
      </dgm:prSet>
      <dgm:spPr/>
    </dgm:pt>
    <dgm:pt modelId="{03B71B14-A7F7-4006-82F2-1413DB44956D}" type="pres">
      <dgm:prSet presAssocID="{F53EA306-9ED5-4B40-8AEA-553640C5195C}" presName="spacing" presStyleCnt="0"/>
      <dgm:spPr/>
    </dgm:pt>
    <dgm:pt modelId="{8B1B9B22-74CA-4D1D-9602-2190A739AF44}" type="pres">
      <dgm:prSet presAssocID="{069B68DF-DBC4-4167-AFA6-C5BA331E9AE3}" presName="composite" presStyleCnt="0"/>
      <dgm:spPr/>
    </dgm:pt>
    <dgm:pt modelId="{847C7198-F521-4145-8ACD-03A951503D0C}" type="pres">
      <dgm:prSet presAssocID="{069B68DF-DBC4-4167-AFA6-C5BA331E9AE3}" presName="imgShp" presStyleLbl="fgImgPlace1" presStyleIdx="2" presStyleCnt="6" custLinFactNeighborX="-72887" custLinFactNeighborY="-14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7F6B03C-A602-4850-95A4-0C4EB9ED058F}" type="pres">
      <dgm:prSet presAssocID="{069B68DF-DBC4-4167-AFA6-C5BA331E9AE3}" presName="txShp" presStyleLbl="node1" presStyleIdx="2" presStyleCnt="6" custScaleX="125735">
        <dgm:presLayoutVars>
          <dgm:bulletEnabled val="1"/>
        </dgm:presLayoutVars>
      </dgm:prSet>
      <dgm:spPr/>
    </dgm:pt>
    <dgm:pt modelId="{2E4B1981-A5D0-4B65-9A95-F66032B8514F}" type="pres">
      <dgm:prSet presAssocID="{32294364-8A98-460A-B6D2-B9ECF0E22631}" presName="spacing" presStyleCnt="0"/>
      <dgm:spPr/>
    </dgm:pt>
    <dgm:pt modelId="{31EBA54F-8798-4F4A-814A-7E7DAF7E1FEE}" type="pres">
      <dgm:prSet presAssocID="{30B3975B-68BE-4F62-8274-35AF98B2C47D}" presName="composite" presStyleCnt="0"/>
      <dgm:spPr/>
    </dgm:pt>
    <dgm:pt modelId="{50A995A2-00E3-4300-82AA-9929D5A7CFA1}" type="pres">
      <dgm:prSet presAssocID="{30B3975B-68BE-4F62-8274-35AF98B2C47D}" presName="imgShp" presStyleLbl="fgImgPlace1" presStyleIdx="3" presStyleCnt="6" custLinFactNeighborX="-71183" custLinFactNeighborY="-97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59643A2-FF33-43C1-AA56-53A0371671F0}" type="pres">
      <dgm:prSet presAssocID="{30B3975B-68BE-4F62-8274-35AF98B2C47D}" presName="txShp" presStyleLbl="node1" presStyleIdx="3" presStyleCnt="6" custScaleX="125735">
        <dgm:presLayoutVars>
          <dgm:bulletEnabled val="1"/>
        </dgm:presLayoutVars>
      </dgm:prSet>
      <dgm:spPr/>
    </dgm:pt>
    <dgm:pt modelId="{3E0DFEA1-2289-4B27-9655-6E2AECF5010F}" type="pres">
      <dgm:prSet presAssocID="{C297756F-4EAC-4500-9098-EB40FCA5BC79}" presName="spacing" presStyleCnt="0"/>
      <dgm:spPr/>
    </dgm:pt>
    <dgm:pt modelId="{44D022F7-DAFE-4ABB-A344-C53AC322F432}" type="pres">
      <dgm:prSet presAssocID="{8FE23803-4C7A-4490-8FE1-66CC57CE9906}" presName="composite" presStyleCnt="0"/>
      <dgm:spPr/>
    </dgm:pt>
    <dgm:pt modelId="{E1891109-93D0-4853-9632-2F819C111A79}" type="pres">
      <dgm:prSet presAssocID="{8FE23803-4C7A-4490-8FE1-66CC57CE9906}" presName="imgShp" presStyleLbl="fgImgPlace1" presStyleIdx="4" presStyleCnt="6" custLinFactNeighborX="-73396" custLinFactNeighborY="138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7DFA3A67-07F2-433F-B493-548ECEE42C4B}" type="pres">
      <dgm:prSet presAssocID="{8FE23803-4C7A-4490-8FE1-66CC57CE9906}" presName="txShp" presStyleLbl="node1" presStyleIdx="4" presStyleCnt="6" custScaleX="125735">
        <dgm:presLayoutVars>
          <dgm:bulletEnabled val="1"/>
        </dgm:presLayoutVars>
      </dgm:prSet>
      <dgm:spPr/>
    </dgm:pt>
    <dgm:pt modelId="{4BE4C25C-3FC4-4E23-A672-DB2E7640E4DC}" type="pres">
      <dgm:prSet presAssocID="{A5DE4326-0B32-4852-BF3F-1D42DF242FFF}" presName="spacing" presStyleCnt="0"/>
      <dgm:spPr/>
    </dgm:pt>
    <dgm:pt modelId="{5CC8B4F9-1BB1-4C01-8622-31F1F92A64E2}" type="pres">
      <dgm:prSet presAssocID="{AF3C4AEB-54ED-4C55-9E9A-0B68F8DDE805}" presName="composite" presStyleCnt="0"/>
      <dgm:spPr/>
    </dgm:pt>
    <dgm:pt modelId="{3C04FC30-CFEB-4BB1-97CB-BE7BA3604945}" type="pres">
      <dgm:prSet presAssocID="{AF3C4AEB-54ED-4C55-9E9A-0B68F8DDE805}" presName="imgShp" presStyleLbl="fgImgPlace1" presStyleIdx="5" presStyleCnt="6" custLinFactNeighborX="-73396" custLinFactNeighborY="28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23ED22-4847-40DB-8462-9E6B88B8B1DE}" type="pres">
      <dgm:prSet presAssocID="{AF3C4AEB-54ED-4C55-9E9A-0B68F8DDE805}" presName="txShp" presStyleLbl="node1" presStyleIdx="5" presStyleCnt="6" custScaleX="125735">
        <dgm:presLayoutVars>
          <dgm:bulletEnabled val="1"/>
        </dgm:presLayoutVars>
      </dgm:prSet>
      <dgm:spPr/>
    </dgm:pt>
  </dgm:ptLst>
  <dgm:cxnLst>
    <dgm:cxn modelId="{F8BA8803-217F-437D-AB5D-F80435C55B45}" type="presOf" srcId="{06F1FE2A-97BA-4B52-B3A6-E44D1F20CB28}" destId="{594B3B02-C49B-46CD-A43B-037F40A0BC6B}" srcOrd="0" destOrd="0" presId="urn:microsoft.com/office/officeart/2005/8/layout/vList3"/>
    <dgm:cxn modelId="{FE73C81B-19B1-4B2B-8D2A-AC2CEF2BF965}" type="presOf" srcId="{A622C8A4-C921-44D7-8A0B-836AAB9F1CD3}" destId="{77F6B03C-A602-4850-95A4-0C4EB9ED058F}" srcOrd="0" destOrd="1" presId="urn:microsoft.com/office/officeart/2005/8/layout/vList3"/>
    <dgm:cxn modelId="{32B80223-C8C6-48AA-A980-E5A92DF1B5F6}" srcId="{DF35F180-9F20-4E3F-A60D-E9A67F74B6A6}" destId="{43FAD256-22CA-425D-BDFA-5F186C095ACF}" srcOrd="0" destOrd="0" parTransId="{36F47EEA-855D-4316-827B-54DB78B509F6}" sibTransId="{BF156FF1-50B6-4B14-995F-28938A108977}"/>
    <dgm:cxn modelId="{93F54C2F-623D-423F-B132-28DAC3B624C2}" type="presOf" srcId="{30B3975B-68BE-4F62-8274-35AF98B2C47D}" destId="{059643A2-FF33-43C1-AA56-53A0371671F0}" srcOrd="0" destOrd="0" presId="urn:microsoft.com/office/officeart/2005/8/layout/vList3"/>
    <dgm:cxn modelId="{AB4BBC36-E82F-4BE0-A5C3-30631B9729DD}" srcId="{425AB2E9-3568-4939-AD20-F42726F09D02}" destId="{DF35F180-9F20-4E3F-A60D-E9A67F74B6A6}" srcOrd="1" destOrd="0" parTransId="{F18EEEFF-892C-404F-ABA3-907B7C41B338}" sibTransId="{F53EA306-9ED5-4B40-8AEA-553640C5195C}"/>
    <dgm:cxn modelId="{A12C2637-7DC6-45E3-936C-DA8D2786B663}" srcId="{425AB2E9-3568-4939-AD20-F42726F09D02}" destId="{AF3C4AEB-54ED-4C55-9E9A-0B68F8DDE805}" srcOrd="5" destOrd="0" parTransId="{75EFC1BF-82A0-4D9C-8307-615470139713}" sibTransId="{7A815507-0DAF-4231-81CC-62E2C282413B}"/>
    <dgm:cxn modelId="{176C753F-D806-42EB-89B5-A0D5EB550F9C}" type="presOf" srcId="{55E79721-C36B-46D6-B19F-4FCCE404E062}" destId="{594B3B02-C49B-46CD-A43B-037F40A0BC6B}" srcOrd="0" destOrd="1" presId="urn:microsoft.com/office/officeart/2005/8/layout/vList3"/>
    <dgm:cxn modelId="{7948D940-1DFB-45D9-9E4C-5E75DA99DA7E}" srcId="{30B3975B-68BE-4F62-8274-35AF98B2C47D}" destId="{57217C85-6FD0-4A10-9DDC-9D846F0147C8}" srcOrd="0" destOrd="0" parTransId="{C62CC9CC-E281-442E-9E0C-0156961C445D}" sibTransId="{F7DA32FC-B8EB-453F-84B1-6599621504B9}"/>
    <dgm:cxn modelId="{3EB0E741-45C3-4AF9-940E-8081494F92E3}" srcId="{AF3C4AEB-54ED-4C55-9E9A-0B68F8DDE805}" destId="{AF686B22-E384-4960-A1E7-DE3166CD4097}" srcOrd="0" destOrd="0" parTransId="{CD86C6A8-1F6C-448F-8EF5-28F93409A22B}" sibTransId="{AC3D76D4-D908-4D76-976B-6B3AA1945B7D}"/>
    <dgm:cxn modelId="{D268A246-687B-4039-9B8C-1C6C15E3E2B0}" srcId="{06F1FE2A-97BA-4B52-B3A6-E44D1F20CB28}" destId="{55E79721-C36B-46D6-B19F-4FCCE404E062}" srcOrd="0" destOrd="0" parTransId="{F24AD48B-8F94-4B39-A556-C3A14C396E9C}" sibTransId="{FB686527-DE87-4E96-ABC7-D7D823A0BAB8}"/>
    <dgm:cxn modelId="{CDE50C50-31E4-48DE-B674-02FB4208B6CD}" srcId="{069B68DF-DBC4-4167-AFA6-C5BA331E9AE3}" destId="{A622C8A4-C921-44D7-8A0B-836AAB9F1CD3}" srcOrd="0" destOrd="0" parTransId="{56C630D2-F5CB-4B2E-869D-F66E1D3758DD}" sibTransId="{F3802D75-E09B-4B41-B363-0D7DCB40A83D}"/>
    <dgm:cxn modelId="{7F2BAB70-9217-41BF-A8FB-0669DFF5AB52}" type="presOf" srcId="{DF35F180-9F20-4E3F-A60D-E9A67F74B6A6}" destId="{62DBCCA8-3341-4E05-9D1C-AC9E2737369A}" srcOrd="0" destOrd="0" presId="urn:microsoft.com/office/officeart/2005/8/layout/vList3"/>
    <dgm:cxn modelId="{305EDC77-7E2D-4A72-8795-C37873B4B548}" type="presOf" srcId="{43FAD256-22CA-425D-BDFA-5F186C095ACF}" destId="{62DBCCA8-3341-4E05-9D1C-AC9E2737369A}" srcOrd="0" destOrd="1" presId="urn:microsoft.com/office/officeart/2005/8/layout/vList3"/>
    <dgm:cxn modelId="{54D8A680-DB50-4754-898E-A43029F68E8C}" type="presOf" srcId="{069B68DF-DBC4-4167-AFA6-C5BA331E9AE3}" destId="{77F6B03C-A602-4850-95A4-0C4EB9ED058F}" srcOrd="0" destOrd="0" presId="urn:microsoft.com/office/officeart/2005/8/layout/vList3"/>
    <dgm:cxn modelId="{EAD91B81-B377-4802-85C7-A765D4055F75}" srcId="{8FE23803-4C7A-4490-8FE1-66CC57CE9906}" destId="{46E4D5C2-E3B7-4ACD-B6E9-D38EA8401775}" srcOrd="0" destOrd="0" parTransId="{A4715879-34B0-4DBC-AE49-A17A8EBC8D41}" sibTransId="{12C6BDDC-2680-4A7F-A5DE-C0D84F88510E}"/>
    <dgm:cxn modelId="{60B62B89-902F-4ECA-841F-FFBF89C9694B}" srcId="{425AB2E9-3568-4939-AD20-F42726F09D02}" destId="{30B3975B-68BE-4F62-8274-35AF98B2C47D}" srcOrd="3" destOrd="0" parTransId="{BE248919-E9D9-4109-92C0-C109C716AE41}" sibTransId="{C297756F-4EAC-4500-9098-EB40FCA5BC79}"/>
    <dgm:cxn modelId="{491DB090-36EB-410A-9E6F-15D2F5F02291}" type="presOf" srcId="{8FE23803-4C7A-4490-8FE1-66CC57CE9906}" destId="{7DFA3A67-07F2-433F-B493-548ECEE42C4B}" srcOrd="0" destOrd="0" presId="urn:microsoft.com/office/officeart/2005/8/layout/vList3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5FA5B4A1-F598-4F25-B03F-C078587B4CB6}" srcId="{425AB2E9-3568-4939-AD20-F42726F09D02}" destId="{8FE23803-4C7A-4490-8FE1-66CC57CE9906}" srcOrd="4" destOrd="0" parTransId="{38DA339E-EE1F-4C07-9FE6-9317D4409CB9}" sibTransId="{A5DE4326-0B32-4852-BF3F-1D42DF242FFF}"/>
    <dgm:cxn modelId="{0AB68DA3-339C-4D38-A028-13E0FA8E77E0}" type="presOf" srcId="{57217C85-6FD0-4A10-9DDC-9D846F0147C8}" destId="{059643A2-FF33-43C1-AA56-53A0371671F0}" srcOrd="0" destOrd="1" presId="urn:microsoft.com/office/officeart/2005/8/layout/vList3"/>
    <dgm:cxn modelId="{C51FEAA4-87F3-452B-8397-0D74EAFEF2E5}" type="presOf" srcId="{AF3C4AEB-54ED-4C55-9E9A-0B68F8DDE805}" destId="{1A23ED22-4847-40DB-8462-9E6B88B8B1DE}" srcOrd="0" destOrd="0" presId="urn:microsoft.com/office/officeart/2005/8/layout/vList3"/>
    <dgm:cxn modelId="{931817CC-EB48-438F-B2AC-F021D9C7FC43}" type="presOf" srcId="{425AB2E9-3568-4939-AD20-F42726F09D02}" destId="{92EF6F91-5413-4E10-87F3-1C4AF32623BE}" srcOrd="0" destOrd="0" presId="urn:microsoft.com/office/officeart/2005/8/layout/vList3"/>
    <dgm:cxn modelId="{FDD9A5D7-8B2E-485E-9397-9AA56C6BBEF5}" type="presOf" srcId="{46E4D5C2-E3B7-4ACD-B6E9-D38EA8401775}" destId="{7DFA3A67-07F2-433F-B493-548ECEE42C4B}" srcOrd="0" destOrd="1" presId="urn:microsoft.com/office/officeart/2005/8/layout/vList3"/>
    <dgm:cxn modelId="{C3049EDD-F4DA-488D-BEB0-62715CF97686}" srcId="{425AB2E9-3568-4939-AD20-F42726F09D02}" destId="{069B68DF-DBC4-4167-AFA6-C5BA331E9AE3}" srcOrd="2" destOrd="0" parTransId="{A85BF639-5481-40CF-8359-6D1E48C95B56}" sibTransId="{32294364-8A98-460A-B6D2-B9ECF0E22631}"/>
    <dgm:cxn modelId="{A7B958E2-8F07-4A71-B712-01D1B6A1FF1E}" type="presOf" srcId="{AF686B22-E384-4960-A1E7-DE3166CD4097}" destId="{1A23ED22-4847-40DB-8462-9E6B88B8B1DE}" srcOrd="0" destOrd="1" presId="urn:microsoft.com/office/officeart/2005/8/layout/vList3"/>
    <dgm:cxn modelId="{BF97A293-0839-4750-981A-48505CF152B4}" type="presParOf" srcId="{92EF6F91-5413-4E10-87F3-1C4AF32623BE}" destId="{D375E4CD-9E22-4BD3-A643-164B4592B5A5}" srcOrd="0" destOrd="0" presId="urn:microsoft.com/office/officeart/2005/8/layout/vList3"/>
    <dgm:cxn modelId="{13EFE8D9-FA30-4ECA-92EB-77F1AB5EC7CF}" type="presParOf" srcId="{D375E4CD-9E22-4BD3-A643-164B4592B5A5}" destId="{66D8954A-1311-4555-A14B-92AB92481409}" srcOrd="0" destOrd="0" presId="urn:microsoft.com/office/officeart/2005/8/layout/vList3"/>
    <dgm:cxn modelId="{CCB48108-D409-4D48-8B6A-961843092D93}" type="presParOf" srcId="{D375E4CD-9E22-4BD3-A643-164B4592B5A5}" destId="{594B3B02-C49B-46CD-A43B-037F40A0BC6B}" srcOrd="1" destOrd="0" presId="urn:microsoft.com/office/officeart/2005/8/layout/vList3"/>
    <dgm:cxn modelId="{D5CD3292-6FAF-4006-93B3-49A7FF27D74E}" type="presParOf" srcId="{92EF6F91-5413-4E10-87F3-1C4AF32623BE}" destId="{4FFA3741-5514-4402-8B78-A43D1B59C1DE}" srcOrd="1" destOrd="0" presId="urn:microsoft.com/office/officeart/2005/8/layout/vList3"/>
    <dgm:cxn modelId="{FC5E17AB-6241-4529-B254-D0C4D9E5E3D9}" type="presParOf" srcId="{92EF6F91-5413-4E10-87F3-1C4AF32623BE}" destId="{2DF8E266-A68B-4276-85A6-9C53258EA768}" srcOrd="2" destOrd="0" presId="urn:microsoft.com/office/officeart/2005/8/layout/vList3"/>
    <dgm:cxn modelId="{EB056A64-3A49-426D-9C3D-A744B0955F4F}" type="presParOf" srcId="{2DF8E266-A68B-4276-85A6-9C53258EA768}" destId="{3C0E7919-3ACF-42BD-81DA-93338376B155}" srcOrd="0" destOrd="0" presId="urn:microsoft.com/office/officeart/2005/8/layout/vList3"/>
    <dgm:cxn modelId="{B9C6EDFB-D84D-4714-9F2B-64ECE4979A3B}" type="presParOf" srcId="{2DF8E266-A68B-4276-85A6-9C53258EA768}" destId="{62DBCCA8-3341-4E05-9D1C-AC9E2737369A}" srcOrd="1" destOrd="0" presId="urn:microsoft.com/office/officeart/2005/8/layout/vList3"/>
    <dgm:cxn modelId="{311B8B18-52F9-4C81-BAD9-0600055D289F}" type="presParOf" srcId="{92EF6F91-5413-4E10-87F3-1C4AF32623BE}" destId="{03B71B14-A7F7-4006-82F2-1413DB44956D}" srcOrd="3" destOrd="0" presId="urn:microsoft.com/office/officeart/2005/8/layout/vList3"/>
    <dgm:cxn modelId="{54870BAF-30A0-442C-A9FB-C0C22F5251D4}" type="presParOf" srcId="{92EF6F91-5413-4E10-87F3-1C4AF32623BE}" destId="{8B1B9B22-74CA-4D1D-9602-2190A739AF44}" srcOrd="4" destOrd="0" presId="urn:microsoft.com/office/officeart/2005/8/layout/vList3"/>
    <dgm:cxn modelId="{8D25CC7A-02B8-45C9-866F-498BCF493B4D}" type="presParOf" srcId="{8B1B9B22-74CA-4D1D-9602-2190A739AF44}" destId="{847C7198-F521-4145-8ACD-03A951503D0C}" srcOrd="0" destOrd="0" presId="urn:microsoft.com/office/officeart/2005/8/layout/vList3"/>
    <dgm:cxn modelId="{14B82806-8EB4-42EE-89A8-C76F05604E32}" type="presParOf" srcId="{8B1B9B22-74CA-4D1D-9602-2190A739AF44}" destId="{77F6B03C-A602-4850-95A4-0C4EB9ED058F}" srcOrd="1" destOrd="0" presId="urn:microsoft.com/office/officeart/2005/8/layout/vList3"/>
    <dgm:cxn modelId="{CBCE006B-FFF4-4AB4-B077-CED0F58CDBCC}" type="presParOf" srcId="{92EF6F91-5413-4E10-87F3-1C4AF32623BE}" destId="{2E4B1981-A5D0-4B65-9A95-F66032B8514F}" srcOrd="5" destOrd="0" presId="urn:microsoft.com/office/officeart/2005/8/layout/vList3"/>
    <dgm:cxn modelId="{389F97CE-0515-43FB-8CFA-0E5AD7D68057}" type="presParOf" srcId="{92EF6F91-5413-4E10-87F3-1C4AF32623BE}" destId="{31EBA54F-8798-4F4A-814A-7E7DAF7E1FEE}" srcOrd="6" destOrd="0" presId="urn:microsoft.com/office/officeart/2005/8/layout/vList3"/>
    <dgm:cxn modelId="{90B3ADD8-2B12-4E5A-B108-B9E043496BAA}" type="presParOf" srcId="{31EBA54F-8798-4F4A-814A-7E7DAF7E1FEE}" destId="{50A995A2-00E3-4300-82AA-9929D5A7CFA1}" srcOrd="0" destOrd="0" presId="urn:microsoft.com/office/officeart/2005/8/layout/vList3"/>
    <dgm:cxn modelId="{7322B990-BD34-47E4-A17C-78FFFF0026FB}" type="presParOf" srcId="{31EBA54F-8798-4F4A-814A-7E7DAF7E1FEE}" destId="{059643A2-FF33-43C1-AA56-53A0371671F0}" srcOrd="1" destOrd="0" presId="urn:microsoft.com/office/officeart/2005/8/layout/vList3"/>
    <dgm:cxn modelId="{7C529027-BC91-4DE9-8182-9F40BFF5EF0A}" type="presParOf" srcId="{92EF6F91-5413-4E10-87F3-1C4AF32623BE}" destId="{3E0DFEA1-2289-4B27-9655-6E2AECF5010F}" srcOrd="7" destOrd="0" presId="urn:microsoft.com/office/officeart/2005/8/layout/vList3"/>
    <dgm:cxn modelId="{07A9DBCC-D493-49ED-A08A-5983EF3589DD}" type="presParOf" srcId="{92EF6F91-5413-4E10-87F3-1C4AF32623BE}" destId="{44D022F7-DAFE-4ABB-A344-C53AC322F432}" srcOrd="8" destOrd="0" presId="urn:microsoft.com/office/officeart/2005/8/layout/vList3"/>
    <dgm:cxn modelId="{9A50E5E3-9CB2-4229-8E44-0F1A02165A4A}" type="presParOf" srcId="{44D022F7-DAFE-4ABB-A344-C53AC322F432}" destId="{E1891109-93D0-4853-9632-2F819C111A79}" srcOrd="0" destOrd="0" presId="urn:microsoft.com/office/officeart/2005/8/layout/vList3"/>
    <dgm:cxn modelId="{6B608559-C6A2-44BB-B2D9-CD00DF59E741}" type="presParOf" srcId="{44D022F7-DAFE-4ABB-A344-C53AC322F432}" destId="{7DFA3A67-07F2-433F-B493-548ECEE42C4B}" srcOrd="1" destOrd="0" presId="urn:microsoft.com/office/officeart/2005/8/layout/vList3"/>
    <dgm:cxn modelId="{B34AA49A-D724-4C6F-BC5F-6E1E61B8C4AC}" type="presParOf" srcId="{92EF6F91-5413-4E10-87F3-1C4AF32623BE}" destId="{4BE4C25C-3FC4-4E23-A672-DB2E7640E4DC}" srcOrd="9" destOrd="0" presId="urn:microsoft.com/office/officeart/2005/8/layout/vList3"/>
    <dgm:cxn modelId="{E57BE3B3-F46B-48C0-A9D0-601701998A5C}" type="presParOf" srcId="{92EF6F91-5413-4E10-87F3-1C4AF32623BE}" destId="{5CC8B4F9-1BB1-4C01-8622-31F1F92A64E2}" srcOrd="10" destOrd="0" presId="urn:microsoft.com/office/officeart/2005/8/layout/vList3"/>
    <dgm:cxn modelId="{344FF6FA-7290-4E03-88A9-15FC639F8848}" type="presParOf" srcId="{5CC8B4F9-1BB1-4C01-8622-31F1F92A64E2}" destId="{3C04FC30-CFEB-4BB1-97CB-BE7BA3604945}" srcOrd="0" destOrd="0" presId="urn:microsoft.com/office/officeart/2005/8/layout/vList3"/>
    <dgm:cxn modelId="{7AE0E08D-0424-438E-8757-23D9924C6179}" type="presParOf" srcId="{5CC8B4F9-1BB1-4C01-8622-31F1F92A64E2}" destId="{1A23ED22-4847-40DB-8462-9E6B88B8B1D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A069F-CE99-458E-9664-AFAF2EAF5CCE}">
      <dsp:nvSpPr>
        <dsp:cNvPr id="0" name=""/>
        <dsp:cNvSpPr/>
      </dsp:nvSpPr>
      <dsp:spPr>
        <a:xfrm>
          <a:off x="0" y="289959"/>
          <a:ext cx="10058399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33248" rIns="78064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Computer Science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hlinkClick xmlns:r="http://schemas.openxmlformats.org/officeDocument/2006/relationships" r:id="rId1"/>
            </a:rPr>
            <a:t>jarvisar@mail.uc.edu</a:t>
          </a:r>
          <a:endParaRPr lang="en-US" sz="1600" kern="1200"/>
        </a:p>
      </dsp:txBody>
      <dsp:txXfrm>
        <a:off x="0" y="289959"/>
        <a:ext cx="10058399" cy="932400"/>
      </dsp:txXfrm>
    </dsp:sp>
    <dsp:sp modelId="{07FC1937-D046-407D-BDED-0B6419C8C6CB}">
      <dsp:nvSpPr>
        <dsp:cNvPr id="0" name=""/>
        <dsp:cNvSpPr/>
      </dsp:nvSpPr>
      <dsp:spPr>
        <a:xfrm>
          <a:off x="502920" y="53799"/>
          <a:ext cx="70408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Adam Jarvis</a:t>
          </a:r>
        </a:p>
      </dsp:txBody>
      <dsp:txXfrm>
        <a:off x="525977" y="76856"/>
        <a:ext cx="6994766" cy="426206"/>
      </dsp:txXfrm>
    </dsp:sp>
    <dsp:sp modelId="{38D88841-6845-4FDB-8A1B-64C62BE82412}">
      <dsp:nvSpPr>
        <dsp:cNvPr id="0" name=""/>
        <dsp:cNvSpPr/>
      </dsp:nvSpPr>
      <dsp:spPr>
        <a:xfrm>
          <a:off x="0" y="1544919"/>
          <a:ext cx="10058399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33248" rIns="78064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Computer Science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hlinkClick xmlns:r="http://schemas.openxmlformats.org/officeDocument/2006/relationships" r:id="rId2"/>
            </a:rPr>
            <a:t>leithawj@mail.uc.edu</a:t>
          </a:r>
          <a:endParaRPr lang="en-US" sz="1600" kern="1200"/>
        </a:p>
      </dsp:txBody>
      <dsp:txXfrm>
        <a:off x="0" y="1544919"/>
        <a:ext cx="10058399" cy="932400"/>
      </dsp:txXfrm>
    </dsp:sp>
    <dsp:sp modelId="{11769198-F77D-4A3E-87EE-2D86CCFA81E3}">
      <dsp:nvSpPr>
        <dsp:cNvPr id="0" name=""/>
        <dsp:cNvSpPr/>
      </dsp:nvSpPr>
      <dsp:spPr>
        <a:xfrm>
          <a:off x="502920" y="1308759"/>
          <a:ext cx="70408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William Leithauser</a:t>
          </a:r>
        </a:p>
      </dsp:txBody>
      <dsp:txXfrm>
        <a:off x="525977" y="1331816"/>
        <a:ext cx="6994766" cy="426206"/>
      </dsp:txXfrm>
    </dsp:sp>
    <dsp:sp modelId="{F09459EE-7565-4A4B-BEAD-D773E8204BAB}">
      <dsp:nvSpPr>
        <dsp:cNvPr id="0" name=""/>
        <dsp:cNvSpPr/>
      </dsp:nvSpPr>
      <dsp:spPr>
        <a:xfrm>
          <a:off x="0" y="2799880"/>
          <a:ext cx="10058399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33248" rIns="78064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Dr. Fred </a:t>
          </a:r>
          <a:r>
            <a:rPr lang="en-US" sz="1600" kern="1200" dirty="0" err="1"/>
            <a:t>Annexstein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hlinkClick xmlns:r="http://schemas.openxmlformats.org/officeDocument/2006/relationships" r:id="rId3"/>
            </a:rPr>
            <a:t>annexsfs@ucmail.uc.edu</a:t>
          </a:r>
          <a:endParaRPr lang="en-US" sz="1600" kern="1200"/>
        </a:p>
      </dsp:txBody>
      <dsp:txXfrm>
        <a:off x="0" y="2799880"/>
        <a:ext cx="10058399" cy="932400"/>
      </dsp:txXfrm>
    </dsp:sp>
    <dsp:sp modelId="{10445EA9-7D7A-40C3-A8B7-8CB6F2A160B5}">
      <dsp:nvSpPr>
        <dsp:cNvPr id="0" name=""/>
        <dsp:cNvSpPr/>
      </dsp:nvSpPr>
      <dsp:spPr>
        <a:xfrm>
          <a:off x="502920" y="2563719"/>
          <a:ext cx="704088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Advisor</a:t>
          </a:r>
        </a:p>
      </dsp:txBody>
      <dsp:txXfrm>
        <a:off x="525977" y="2586776"/>
        <a:ext cx="699476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A7841-2FA3-4B8D-8A01-9C31F55F9B60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87774-7EA4-4FD7-89EF-E23615DA97D1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web app was built using Angular 14 and is a Progressive Web App (PWA) that can be installed on most devices with a modern browser</a:t>
          </a:r>
        </a:p>
      </dsp:txBody>
      <dsp:txXfrm>
        <a:off x="366939" y="1196774"/>
        <a:ext cx="2723696" cy="1691139"/>
      </dsp:txXfrm>
    </dsp:sp>
    <dsp:sp modelId="{775C3EAD-6FA5-4CA6-BAFD-60070296B942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FC1AB-91BB-4944-A79C-BCD4E515B7B3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project utilizes Table Access Protocol (TAP) to request and return data from the Exoplanet Archive. TAP is a protocol developed by IVOA that allows access and querying of table data on remove servers (primarily astronomical data)</a:t>
          </a:r>
        </a:p>
      </dsp:txBody>
      <dsp:txXfrm>
        <a:off x="3824513" y="1196774"/>
        <a:ext cx="2723696" cy="1691139"/>
      </dsp:txXfrm>
    </dsp:sp>
    <dsp:sp modelId="{712675AC-BE16-4AB0-9C20-F05A624C08ED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D1698-716D-47DE-9239-B885B1F623F0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project also uses by Express.js CORS Proxy to add the necessary headers to the HTTP response from the Exoplanet Archive</a:t>
          </a:r>
        </a:p>
      </dsp:txBody>
      <dsp:txXfrm>
        <a:off x="7282089" y="1196774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4FA82-603E-4EDB-90A9-1DA699C2C901}">
      <dsp:nvSpPr>
        <dsp:cNvPr id="0" name=""/>
        <dsp:cNvSpPr/>
      </dsp:nvSpPr>
      <dsp:spPr>
        <a:xfrm>
          <a:off x="3680" y="498843"/>
          <a:ext cx="0" cy="366650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5A52-D924-4818-BEE8-D250047D6B3F}">
      <dsp:nvSpPr>
        <dsp:cNvPr id="0" name=""/>
        <dsp:cNvSpPr/>
      </dsp:nvSpPr>
      <dsp:spPr>
        <a:xfrm>
          <a:off x="105527" y="621060"/>
          <a:ext cx="1928376" cy="164992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C393-AD16-4772-8402-4ABCB8683B4E}">
      <dsp:nvSpPr>
        <dsp:cNvPr id="0" name=""/>
        <dsp:cNvSpPr/>
      </dsp:nvSpPr>
      <dsp:spPr>
        <a:xfrm>
          <a:off x="105527" y="2270986"/>
          <a:ext cx="1928376" cy="18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Initial web design and API testing</a:t>
          </a:r>
        </a:p>
      </dsp:txBody>
      <dsp:txXfrm>
        <a:off x="105527" y="2270986"/>
        <a:ext cx="1928376" cy="1894359"/>
      </dsp:txXfrm>
    </dsp:sp>
    <dsp:sp modelId="{770E20EC-6929-4A45-99D5-285545E37892}">
      <dsp:nvSpPr>
        <dsp:cNvPr id="0" name=""/>
        <dsp:cNvSpPr/>
      </dsp:nvSpPr>
      <dsp:spPr>
        <a:xfrm>
          <a:off x="3680" y="91454"/>
          <a:ext cx="2036945" cy="40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1</a:t>
          </a:r>
        </a:p>
      </dsp:txBody>
      <dsp:txXfrm>
        <a:off x="3680" y="91454"/>
        <a:ext cx="2036945" cy="407389"/>
      </dsp:txXfrm>
    </dsp:sp>
    <dsp:sp modelId="{6806A88B-ACCD-4689-BA2C-F1412EF73B42}">
      <dsp:nvSpPr>
        <dsp:cNvPr id="0" name=""/>
        <dsp:cNvSpPr/>
      </dsp:nvSpPr>
      <dsp:spPr>
        <a:xfrm>
          <a:off x="2496271" y="498843"/>
          <a:ext cx="0" cy="366650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A09B-A748-477B-98A1-FEDE95925694}">
      <dsp:nvSpPr>
        <dsp:cNvPr id="0" name=""/>
        <dsp:cNvSpPr/>
      </dsp:nvSpPr>
      <dsp:spPr>
        <a:xfrm>
          <a:off x="2598119" y="621060"/>
          <a:ext cx="1928376" cy="1649925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0939-5D65-4F5C-894F-F86C706A7A1C}">
      <dsp:nvSpPr>
        <dsp:cNvPr id="0" name=""/>
        <dsp:cNvSpPr/>
      </dsp:nvSpPr>
      <dsp:spPr>
        <a:xfrm>
          <a:off x="2598119" y="2270986"/>
          <a:ext cx="1928376" cy="18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Build core UI elements such as input and table</a:t>
          </a:r>
        </a:p>
      </dsp:txBody>
      <dsp:txXfrm>
        <a:off x="2598119" y="2270986"/>
        <a:ext cx="1928376" cy="1894359"/>
      </dsp:txXfrm>
    </dsp:sp>
    <dsp:sp modelId="{16EEE8E2-3D18-44F6-B04A-3D59841E4FA8}">
      <dsp:nvSpPr>
        <dsp:cNvPr id="0" name=""/>
        <dsp:cNvSpPr/>
      </dsp:nvSpPr>
      <dsp:spPr>
        <a:xfrm>
          <a:off x="2496271" y="91454"/>
          <a:ext cx="2036945" cy="40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2</a:t>
          </a:r>
        </a:p>
      </dsp:txBody>
      <dsp:txXfrm>
        <a:off x="2496271" y="91454"/>
        <a:ext cx="2036945" cy="407389"/>
      </dsp:txXfrm>
    </dsp:sp>
    <dsp:sp modelId="{7F77031C-84AF-49FA-B2E3-6B22E2F49F2B}">
      <dsp:nvSpPr>
        <dsp:cNvPr id="0" name=""/>
        <dsp:cNvSpPr/>
      </dsp:nvSpPr>
      <dsp:spPr>
        <a:xfrm>
          <a:off x="4988863" y="498843"/>
          <a:ext cx="0" cy="366650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A8A3-BC3B-493E-88CC-A57435CCDC96}">
      <dsp:nvSpPr>
        <dsp:cNvPr id="0" name=""/>
        <dsp:cNvSpPr/>
      </dsp:nvSpPr>
      <dsp:spPr>
        <a:xfrm>
          <a:off x="5090710" y="621060"/>
          <a:ext cx="1928376" cy="1649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7000" r="-5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06ADE-C892-44D3-AB90-0EE941CCA21D}">
      <dsp:nvSpPr>
        <dsp:cNvPr id="0" name=""/>
        <dsp:cNvSpPr/>
      </dsp:nvSpPr>
      <dsp:spPr>
        <a:xfrm>
          <a:off x="5090710" y="2270986"/>
          <a:ext cx="1928376" cy="18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 and enhance performance and functionality</a:t>
          </a:r>
        </a:p>
      </dsp:txBody>
      <dsp:txXfrm>
        <a:off x="5090710" y="2270986"/>
        <a:ext cx="1928376" cy="1894359"/>
      </dsp:txXfrm>
    </dsp:sp>
    <dsp:sp modelId="{B3686B38-0C87-411A-9F82-923E333643FB}">
      <dsp:nvSpPr>
        <dsp:cNvPr id="0" name=""/>
        <dsp:cNvSpPr/>
      </dsp:nvSpPr>
      <dsp:spPr>
        <a:xfrm>
          <a:off x="4988863" y="91454"/>
          <a:ext cx="2036945" cy="40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3</a:t>
          </a:r>
        </a:p>
      </dsp:txBody>
      <dsp:txXfrm>
        <a:off x="4988863" y="91454"/>
        <a:ext cx="2036945" cy="407389"/>
      </dsp:txXfrm>
    </dsp:sp>
    <dsp:sp modelId="{87ACD694-36F9-4193-A8FE-573DA345BCA3}">
      <dsp:nvSpPr>
        <dsp:cNvPr id="0" name=""/>
        <dsp:cNvSpPr/>
      </dsp:nvSpPr>
      <dsp:spPr>
        <a:xfrm>
          <a:off x="7481455" y="498843"/>
          <a:ext cx="0" cy="3666501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F084B-0048-459A-9001-2451F5192F25}">
      <dsp:nvSpPr>
        <dsp:cNvPr id="0" name=""/>
        <dsp:cNvSpPr/>
      </dsp:nvSpPr>
      <dsp:spPr>
        <a:xfrm>
          <a:off x="7583302" y="621060"/>
          <a:ext cx="1928376" cy="164992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86DE-9AB9-421D-8408-47DA191A0168}">
      <dsp:nvSpPr>
        <dsp:cNvPr id="0" name=""/>
        <dsp:cNvSpPr/>
      </dsp:nvSpPr>
      <dsp:spPr>
        <a:xfrm>
          <a:off x="7583302" y="2270986"/>
          <a:ext cx="1928376" cy="18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Implement responsive styling and dynamic sizing</a:t>
          </a:r>
        </a:p>
      </dsp:txBody>
      <dsp:txXfrm>
        <a:off x="7583302" y="2270986"/>
        <a:ext cx="1928376" cy="1894359"/>
      </dsp:txXfrm>
    </dsp:sp>
    <dsp:sp modelId="{4E89074A-DD45-4C30-BE68-0847302086FD}">
      <dsp:nvSpPr>
        <dsp:cNvPr id="0" name=""/>
        <dsp:cNvSpPr/>
      </dsp:nvSpPr>
      <dsp:spPr>
        <a:xfrm>
          <a:off x="7481455" y="91454"/>
          <a:ext cx="2036945" cy="4073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4</a:t>
          </a:r>
        </a:p>
      </dsp:txBody>
      <dsp:txXfrm>
        <a:off x="7481455" y="91454"/>
        <a:ext cx="2036945" cy="407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B3B02-C49B-46CD-A43B-037F40A0BC6B}">
      <dsp:nvSpPr>
        <dsp:cNvPr id="0" name=""/>
        <dsp:cNvSpPr/>
      </dsp:nvSpPr>
      <dsp:spPr>
        <a:xfrm rot="10800000">
          <a:off x="564983" y="88"/>
          <a:ext cx="5765865" cy="82342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108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Material Design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Material Design is used throughout the web application giving it a consistent and modern look and feel</a:t>
          </a:r>
        </a:p>
      </dsp:txBody>
      <dsp:txXfrm rot="10800000">
        <a:off x="770839" y="88"/>
        <a:ext cx="5560009" cy="823425"/>
      </dsp:txXfrm>
    </dsp:sp>
    <dsp:sp modelId="{66D8954A-1311-4555-A14B-92AB92481409}">
      <dsp:nvSpPr>
        <dsp:cNvPr id="0" name=""/>
        <dsp:cNvSpPr/>
      </dsp:nvSpPr>
      <dsp:spPr>
        <a:xfrm>
          <a:off x="136309" y="0"/>
          <a:ext cx="823425" cy="82342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BCCA8-3341-4E05-9D1C-AC9E2737369A}">
      <dsp:nvSpPr>
        <dsp:cNvPr id="0" name=""/>
        <dsp:cNvSpPr/>
      </dsp:nvSpPr>
      <dsp:spPr>
        <a:xfrm rot="10800000">
          <a:off x="564983" y="1069312"/>
          <a:ext cx="5765865" cy="82342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108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Interactive Table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Table headers are sortable and resizable, with the ability to configure which columns are displayed.</a:t>
          </a:r>
          <a:endParaRPr lang="en-US" sz="1400" kern="1200" dirty="0"/>
        </a:p>
      </dsp:txBody>
      <dsp:txXfrm rot="10800000">
        <a:off x="770839" y="1069312"/>
        <a:ext cx="5560009" cy="823425"/>
      </dsp:txXfrm>
    </dsp:sp>
    <dsp:sp modelId="{3C0E7919-3ACF-42BD-81DA-93338376B155}">
      <dsp:nvSpPr>
        <dsp:cNvPr id="0" name=""/>
        <dsp:cNvSpPr/>
      </dsp:nvSpPr>
      <dsp:spPr>
        <a:xfrm>
          <a:off x="132390" y="1077242"/>
          <a:ext cx="823425" cy="82342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6B03C-A602-4850-95A4-0C4EB9ED058F}">
      <dsp:nvSpPr>
        <dsp:cNvPr id="0" name=""/>
        <dsp:cNvSpPr/>
      </dsp:nvSpPr>
      <dsp:spPr>
        <a:xfrm rot="10800000">
          <a:off x="564983" y="2138537"/>
          <a:ext cx="5765865" cy="82342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108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Aladin Lite Sky Atlas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Expand an exoplanet’s row to view its position in Aladin </a:t>
          </a:r>
          <a:r>
            <a:rPr lang="en-US" sz="1400" b="0" i="0" kern="1200" dirty="0" err="1"/>
            <a:t>Lite's</a:t>
          </a:r>
          <a:r>
            <a:rPr lang="en-US" sz="1400" b="0" i="0" kern="1200" dirty="0"/>
            <a:t> interactive sky visualization.</a:t>
          </a:r>
          <a:endParaRPr lang="en-US" sz="1400" kern="1200" dirty="0"/>
        </a:p>
      </dsp:txBody>
      <dsp:txXfrm rot="10800000">
        <a:off x="770839" y="2138537"/>
        <a:ext cx="5560009" cy="823425"/>
      </dsp:txXfrm>
    </dsp:sp>
    <dsp:sp modelId="{847C7198-F521-4145-8ACD-03A951503D0C}">
      <dsp:nvSpPr>
        <dsp:cNvPr id="0" name=""/>
        <dsp:cNvSpPr/>
      </dsp:nvSpPr>
      <dsp:spPr>
        <a:xfrm>
          <a:off x="143168" y="2137367"/>
          <a:ext cx="823425" cy="82342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643A2-FF33-43C1-AA56-53A0371671F0}">
      <dsp:nvSpPr>
        <dsp:cNvPr id="0" name=""/>
        <dsp:cNvSpPr/>
      </dsp:nvSpPr>
      <dsp:spPr>
        <a:xfrm rot="10800000">
          <a:off x="564983" y="3207761"/>
          <a:ext cx="5765865" cy="82342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108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Progressive Web App Support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PWA’s are </a:t>
          </a:r>
          <a:r>
            <a:rPr lang="en-US" sz="1400" b="0" i="0" kern="1200" dirty="0"/>
            <a:t>web applications designed to function like a native app on mobile devices and desktops.</a:t>
          </a:r>
          <a:endParaRPr lang="en-US" sz="1400" kern="1200" dirty="0"/>
        </a:p>
      </dsp:txBody>
      <dsp:txXfrm rot="10800000">
        <a:off x="770839" y="3207761"/>
        <a:ext cx="5560009" cy="823425"/>
      </dsp:txXfrm>
    </dsp:sp>
    <dsp:sp modelId="{50A995A2-00E3-4300-82AA-9929D5A7CFA1}">
      <dsp:nvSpPr>
        <dsp:cNvPr id="0" name=""/>
        <dsp:cNvSpPr/>
      </dsp:nvSpPr>
      <dsp:spPr>
        <a:xfrm>
          <a:off x="157199" y="3199741"/>
          <a:ext cx="823425" cy="82342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A3A67-07F2-433F-B493-548ECEE42C4B}">
      <dsp:nvSpPr>
        <dsp:cNvPr id="0" name=""/>
        <dsp:cNvSpPr/>
      </dsp:nvSpPr>
      <dsp:spPr>
        <a:xfrm rot="10800000">
          <a:off x="564983" y="4276985"/>
          <a:ext cx="5765865" cy="82342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108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Streamlined Data Retrieval</a:t>
          </a:r>
          <a:endParaRPr lang="en-US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With pagination and conditional rendering, the table loads instantly once exoplanet data is cached in the background.</a:t>
          </a:r>
          <a:endParaRPr lang="en-US" sz="1400" kern="1200" dirty="0"/>
        </a:p>
      </dsp:txBody>
      <dsp:txXfrm rot="10800000">
        <a:off x="770839" y="4276985"/>
        <a:ext cx="5560009" cy="823425"/>
      </dsp:txXfrm>
    </dsp:sp>
    <dsp:sp modelId="{E1891109-93D0-4853-9632-2F819C111A79}">
      <dsp:nvSpPr>
        <dsp:cNvPr id="0" name=""/>
        <dsp:cNvSpPr/>
      </dsp:nvSpPr>
      <dsp:spPr>
        <a:xfrm>
          <a:off x="138977" y="4288414"/>
          <a:ext cx="823425" cy="82342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3ED22-4847-40DB-8462-9E6B88B8B1DE}">
      <dsp:nvSpPr>
        <dsp:cNvPr id="0" name=""/>
        <dsp:cNvSpPr/>
      </dsp:nvSpPr>
      <dsp:spPr>
        <a:xfrm rot="10800000">
          <a:off x="564983" y="5346210"/>
          <a:ext cx="5765865" cy="82342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108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Exportable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 the download button to export the table data to the local disk in .csv format</a:t>
          </a:r>
        </a:p>
      </dsp:txBody>
      <dsp:txXfrm rot="10800000">
        <a:off x="770839" y="5346210"/>
        <a:ext cx="5560009" cy="823425"/>
      </dsp:txXfrm>
    </dsp:sp>
    <dsp:sp modelId="{3C04FC30-CFEB-4BB1-97CB-BE7BA3604945}">
      <dsp:nvSpPr>
        <dsp:cNvPr id="0" name=""/>
        <dsp:cNvSpPr/>
      </dsp:nvSpPr>
      <dsp:spPr>
        <a:xfrm>
          <a:off x="138977" y="5346298"/>
          <a:ext cx="823425" cy="823425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8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1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7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71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2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3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1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9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0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star, outdoor object, night, night sky&#10;&#10;Description automatically generated">
            <a:extLst>
              <a:ext uri="{FF2B5EF4-FFF2-40B4-BE49-F238E27FC236}">
                <a16:creationId xmlns:a16="http://schemas.microsoft.com/office/drawing/2014/main" id="{D6D4AD5F-2398-9B94-70E0-482A449F2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NASA Exoplanet Archive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cs typeface="Calibri Light"/>
              </a:rPr>
              <a:t>Adam Jarvis &amp; William Leithauser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C1E07-8A58-BD22-D85A-26534A6E7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93D3-4080-7FA3-47CB-DBBF35AC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Final UI Layout</a:t>
            </a:r>
            <a:endParaRPr lang="en-US" dirty="0"/>
          </a:p>
        </p:txBody>
      </p:sp>
      <p:pic>
        <p:nvPicPr>
          <p:cNvPr id="11" name="Picture 10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0815B46-5815-83A2-D664-90630D70E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65" y="1854092"/>
            <a:ext cx="8591469" cy="435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0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E6E5-C1B2-ACBF-63BE-552169E69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Project Members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8ADF23-8C02-997B-B92A-6717A74E0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07815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03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6994F-0D4B-16A6-3580-EC47171B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  <a:cs typeface="Calibri Light"/>
              </a:rPr>
              <a:t>Project Abstract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7B286-2456-5904-8CFA-0BCCA4A10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en-US" dirty="0">
                <a:cs typeface="Calibri"/>
              </a:rPr>
              <a:t>The main objective of this project is to develop and build a website capable of </a:t>
            </a:r>
            <a:r>
              <a:rPr lang="en-US" b="1" dirty="0">
                <a:cs typeface="Calibri"/>
              </a:rPr>
              <a:t>querying data from NASA's Exoplanetary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Archive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cs typeface="Calibri"/>
              </a:rPr>
              <a:t>using user input. After entering a valid query, the website will </a:t>
            </a:r>
            <a:r>
              <a:rPr lang="en-US" b="1" dirty="0">
                <a:cs typeface="Calibri"/>
              </a:rPr>
              <a:t>build an API URL</a:t>
            </a:r>
            <a:r>
              <a:rPr lang="en-US" dirty="0">
                <a:cs typeface="Calibri"/>
              </a:rPr>
              <a:t> using the user's input to call NASA's archive and </a:t>
            </a:r>
            <a:r>
              <a:rPr lang="en-US" b="1" dirty="0">
                <a:cs typeface="Calibri"/>
              </a:rPr>
              <a:t>return the requested data</a:t>
            </a:r>
            <a:r>
              <a:rPr lang="en-US" dirty="0">
                <a:cs typeface="Calibri"/>
              </a:rPr>
              <a:t>. After returning the data, the website will then </a:t>
            </a:r>
            <a:r>
              <a:rPr lang="en-US" b="1" dirty="0">
                <a:cs typeface="Calibri"/>
              </a:rPr>
              <a:t>format the data </a:t>
            </a:r>
            <a:r>
              <a:rPr lang="en-US" dirty="0">
                <a:cs typeface="Calibri"/>
              </a:rPr>
              <a:t>into a readable form and will give the user the option to </a:t>
            </a:r>
            <a:r>
              <a:rPr lang="en-US" b="1" dirty="0">
                <a:cs typeface="Calibri"/>
              </a:rPr>
              <a:t>export the formatted data</a:t>
            </a:r>
            <a:r>
              <a:rPr lang="en-US" dirty="0">
                <a:cs typeface="Calibri"/>
              </a:rPr>
              <a:t> to the user's local disk. We will use </a:t>
            </a:r>
            <a:r>
              <a:rPr lang="en-US" b="1" dirty="0">
                <a:cs typeface="Calibri"/>
              </a:rPr>
              <a:t>Angular TypeScript </a:t>
            </a:r>
            <a:r>
              <a:rPr lang="en-US" dirty="0">
                <a:cs typeface="Calibri"/>
              </a:rPr>
              <a:t>to build the site and utilize </a:t>
            </a:r>
            <a:r>
              <a:rPr lang="en-US" b="1" dirty="0">
                <a:cs typeface="Calibri"/>
              </a:rPr>
              <a:t>HTTP requests and Table Access Protocol (TAP)</a:t>
            </a:r>
            <a:r>
              <a:rPr lang="en-US" dirty="0">
                <a:cs typeface="Calibri"/>
              </a:rPr>
              <a:t> to call NASA's Archive. </a:t>
            </a:r>
          </a:p>
          <a:p>
            <a:r>
              <a:rPr lang="en-US" dirty="0"/>
              <a:t>Our </a:t>
            </a:r>
            <a:r>
              <a:rPr lang="en-US" b="1" dirty="0"/>
              <a:t>Angular-powered Exoplanet Archive Search</a:t>
            </a:r>
            <a:r>
              <a:rPr lang="en-US" dirty="0"/>
              <a:t> simplifies the process of </a:t>
            </a:r>
            <a:r>
              <a:rPr lang="en-US" b="1" dirty="0"/>
              <a:t>querying </a:t>
            </a:r>
            <a:r>
              <a:rPr lang="en-US" dirty="0"/>
              <a:t>and</a:t>
            </a:r>
            <a:r>
              <a:rPr lang="en-US" b="1" dirty="0"/>
              <a:t> retrieving data</a:t>
            </a:r>
            <a:r>
              <a:rPr lang="en-US" dirty="0"/>
              <a:t> from NASA's exoplanet database, providing an </a:t>
            </a:r>
            <a:r>
              <a:rPr lang="en-US" b="1" dirty="0"/>
              <a:t>intuitive </a:t>
            </a:r>
            <a:r>
              <a:rPr lang="en-US" dirty="0"/>
              <a:t>and</a:t>
            </a:r>
            <a:r>
              <a:rPr lang="en-US" b="1" dirty="0"/>
              <a:t> responsive experience </a:t>
            </a:r>
            <a:r>
              <a:rPr lang="en-US" dirty="0"/>
              <a:t>with </a:t>
            </a:r>
            <a:r>
              <a:rPr lang="en-US" b="1" dirty="0"/>
              <a:t>enhanced readability </a:t>
            </a:r>
            <a:r>
              <a:rPr lang="en-US" dirty="0"/>
              <a:t>and </a:t>
            </a:r>
            <a:r>
              <a:rPr lang="en-US" b="1" dirty="0"/>
              <a:t>user interaction</a:t>
            </a:r>
            <a:r>
              <a:rPr lang="en-US" dirty="0"/>
              <a:t>.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195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868D-47DE-1AB5-F534-5FA6519B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User Stories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7777-5191-79DC-1C30-745D8081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345"/>
            <a:ext cx="7393073" cy="4345341"/>
          </a:xfrm>
        </p:spPr>
        <p:txBody>
          <a:bodyPr vert="horz" lIns="0" tIns="45720" rIns="0" bIns="45720" rtlCol="0"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alibri"/>
              </a:rPr>
              <a:t>As a </a:t>
            </a:r>
            <a:r>
              <a:rPr lang="en-US" sz="1900" b="1" dirty="0">
                <a:cs typeface="Calibri"/>
              </a:rPr>
              <a:t>user</a:t>
            </a:r>
            <a:r>
              <a:rPr lang="en-US" sz="1900" dirty="0">
                <a:cs typeface="Calibri"/>
              </a:rPr>
              <a:t>, I want to </a:t>
            </a:r>
            <a:r>
              <a:rPr lang="en-US" sz="1900" b="1" dirty="0">
                <a:cs typeface="Calibri"/>
              </a:rPr>
              <a:t>input a search query </a:t>
            </a:r>
            <a:r>
              <a:rPr lang="en-US" sz="1900" dirty="0">
                <a:cs typeface="Calibri"/>
              </a:rPr>
              <a:t>so that I can </a:t>
            </a:r>
            <a:r>
              <a:rPr lang="en-US" sz="1900" b="1" dirty="0">
                <a:cs typeface="Calibri"/>
              </a:rPr>
              <a:t>view planetary data </a:t>
            </a:r>
            <a:r>
              <a:rPr lang="en-US" sz="1900" dirty="0">
                <a:cs typeface="Calibri"/>
              </a:rPr>
              <a:t>from NASA's Exoplanet Archive.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alibri"/>
              </a:rPr>
              <a:t>As a </a:t>
            </a:r>
            <a:r>
              <a:rPr lang="en-US" sz="1900" b="1" dirty="0">
                <a:cs typeface="Calibri"/>
              </a:rPr>
              <a:t>novice astronomer</a:t>
            </a:r>
            <a:r>
              <a:rPr lang="en-US" sz="1900" dirty="0">
                <a:cs typeface="Calibri"/>
              </a:rPr>
              <a:t>, I want to </a:t>
            </a:r>
            <a:r>
              <a:rPr lang="en-US" sz="1900" b="1" dirty="0">
                <a:cs typeface="Calibri"/>
              </a:rPr>
              <a:t>learn what each piece of data means/represents </a:t>
            </a:r>
            <a:r>
              <a:rPr lang="en-US" sz="1900" dirty="0">
                <a:cs typeface="Calibri"/>
              </a:rPr>
              <a:t>so I can </a:t>
            </a:r>
            <a:r>
              <a:rPr lang="en-US" sz="1900" b="1" dirty="0">
                <a:cs typeface="Calibri"/>
              </a:rPr>
              <a:t>better understand the data</a:t>
            </a:r>
            <a:r>
              <a:rPr lang="en-US" sz="1900" dirty="0">
                <a:cs typeface="Calibri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alibri"/>
              </a:rPr>
              <a:t>As a </a:t>
            </a:r>
            <a:r>
              <a:rPr lang="en-US" sz="1900" b="1" dirty="0">
                <a:cs typeface="Calibri"/>
              </a:rPr>
              <a:t>user</a:t>
            </a:r>
            <a:r>
              <a:rPr lang="en-US" sz="1900" dirty="0">
                <a:cs typeface="Calibri"/>
              </a:rPr>
              <a:t>, I want to be able to </a:t>
            </a:r>
            <a:r>
              <a:rPr lang="en-US" sz="1900" b="1" dirty="0">
                <a:cs typeface="Calibri"/>
              </a:rPr>
              <a:t>filter the data </a:t>
            </a:r>
            <a:r>
              <a:rPr lang="en-US" sz="1900" dirty="0">
                <a:cs typeface="Calibri"/>
              </a:rPr>
              <a:t>within the table so I can </a:t>
            </a:r>
            <a:r>
              <a:rPr lang="en-US" sz="1900" b="1" dirty="0">
                <a:cs typeface="Calibri"/>
              </a:rPr>
              <a:t>better find the data </a:t>
            </a:r>
            <a:r>
              <a:rPr lang="en-US" sz="1900" dirty="0">
                <a:cs typeface="Calibri"/>
              </a:rPr>
              <a:t>I need.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alibri"/>
              </a:rPr>
              <a:t>As a </a:t>
            </a:r>
            <a:r>
              <a:rPr lang="en-US" sz="1900" b="1" dirty="0">
                <a:cs typeface="Calibri"/>
              </a:rPr>
              <a:t>researcher</a:t>
            </a:r>
            <a:r>
              <a:rPr lang="en-US" sz="1900" dirty="0">
                <a:cs typeface="Calibri"/>
              </a:rPr>
              <a:t>, I want to </a:t>
            </a:r>
            <a:r>
              <a:rPr lang="en-US" sz="1900" b="1" dirty="0">
                <a:cs typeface="Calibri"/>
              </a:rPr>
              <a:t>export the returned data </a:t>
            </a:r>
            <a:r>
              <a:rPr lang="en-US" sz="1900" dirty="0">
                <a:cs typeface="Calibri"/>
              </a:rPr>
              <a:t>so that I can </a:t>
            </a:r>
            <a:r>
              <a:rPr lang="en-US" sz="1900" b="1" dirty="0">
                <a:cs typeface="Calibri"/>
              </a:rPr>
              <a:t>use the returned data elsewhere</a:t>
            </a:r>
            <a:r>
              <a:rPr lang="en-US" sz="1900" dirty="0">
                <a:cs typeface="Calibri"/>
              </a:rPr>
              <a:t>, such as academic projects.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alibri"/>
              </a:rPr>
              <a:t>As a </a:t>
            </a:r>
            <a:r>
              <a:rPr lang="en-US" sz="1900" b="1" dirty="0">
                <a:cs typeface="Calibri"/>
              </a:rPr>
              <a:t>user</a:t>
            </a:r>
            <a:r>
              <a:rPr lang="en-US" sz="1900" dirty="0">
                <a:cs typeface="Calibri"/>
              </a:rPr>
              <a:t>, I want to be able to </a:t>
            </a:r>
            <a:r>
              <a:rPr lang="en-US" sz="1900" b="1" dirty="0">
                <a:cs typeface="Calibri"/>
              </a:rPr>
              <a:t>add or remove table columns </a:t>
            </a:r>
            <a:r>
              <a:rPr lang="en-US" sz="1900" dirty="0">
                <a:cs typeface="Calibri"/>
              </a:rPr>
              <a:t>so the table is </a:t>
            </a:r>
            <a:r>
              <a:rPr lang="en-US" sz="1900" b="1" dirty="0">
                <a:cs typeface="Calibri"/>
              </a:rPr>
              <a:t>more readable and accessible</a:t>
            </a:r>
            <a:r>
              <a:rPr lang="en-US" sz="1900" dirty="0">
                <a:cs typeface="Calibri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alibri"/>
              </a:rPr>
              <a:t>As a </a:t>
            </a:r>
            <a:r>
              <a:rPr lang="en-US" sz="1900" b="1" dirty="0">
                <a:cs typeface="Calibri"/>
              </a:rPr>
              <a:t>developer</a:t>
            </a:r>
            <a:r>
              <a:rPr lang="en-US" sz="1900" dirty="0">
                <a:cs typeface="Calibri"/>
              </a:rPr>
              <a:t>, I want to use </a:t>
            </a:r>
            <a:r>
              <a:rPr lang="en-US" sz="1900" b="1" dirty="0">
                <a:cs typeface="Calibri"/>
              </a:rPr>
              <a:t>responsive styling and design </a:t>
            </a:r>
            <a:r>
              <a:rPr lang="en-US" sz="1900" dirty="0">
                <a:cs typeface="Calibri"/>
              </a:rPr>
              <a:t>so the website is </a:t>
            </a:r>
            <a:r>
              <a:rPr lang="en-US" sz="1900" b="1" dirty="0">
                <a:cs typeface="Calibri"/>
              </a:rPr>
              <a:t>interactive and easy to use</a:t>
            </a:r>
            <a:r>
              <a:rPr lang="en-US" sz="1900" dirty="0">
                <a:cs typeface="Calibri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alibri"/>
              </a:rPr>
              <a:t>As a </a:t>
            </a:r>
            <a:r>
              <a:rPr lang="en-US" sz="1900" b="1" dirty="0">
                <a:cs typeface="Calibri"/>
              </a:rPr>
              <a:t>user</a:t>
            </a:r>
            <a:r>
              <a:rPr lang="en-US" sz="1900" dirty="0">
                <a:cs typeface="Calibri"/>
              </a:rPr>
              <a:t>, I want </a:t>
            </a:r>
            <a:r>
              <a:rPr lang="en-US" sz="1900" b="1" dirty="0">
                <a:cs typeface="Calibri"/>
              </a:rPr>
              <a:t>additional details </a:t>
            </a:r>
            <a:r>
              <a:rPr lang="en-US" sz="1900" dirty="0">
                <a:cs typeface="Calibri"/>
              </a:rPr>
              <a:t>about each exoplanet to be available so that I can </a:t>
            </a:r>
            <a:r>
              <a:rPr lang="en-US" sz="1900" b="1" dirty="0">
                <a:cs typeface="Calibri"/>
              </a:rPr>
              <a:t>learn more about specific exoplanets</a:t>
            </a:r>
            <a:r>
              <a:rPr lang="en-US" sz="1900" dirty="0">
                <a:cs typeface="Calibri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alibri"/>
              </a:rPr>
              <a:t>As a </a:t>
            </a:r>
            <a:r>
              <a:rPr lang="en-US" sz="1900" b="1" dirty="0">
                <a:cs typeface="Calibri"/>
              </a:rPr>
              <a:t>researcher</a:t>
            </a:r>
            <a:r>
              <a:rPr lang="en-US" sz="1900" dirty="0">
                <a:cs typeface="Calibri"/>
              </a:rPr>
              <a:t>, I would like to see the </a:t>
            </a:r>
            <a:r>
              <a:rPr lang="en-US" sz="1900" b="1" dirty="0">
                <a:cs typeface="Calibri"/>
              </a:rPr>
              <a:t>data source </a:t>
            </a:r>
            <a:r>
              <a:rPr lang="en-US" sz="1900" dirty="0">
                <a:cs typeface="Calibri"/>
              </a:rPr>
              <a:t>to ensure the returned data is </a:t>
            </a:r>
            <a:r>
              <a:rPr lang="en-US" sz="1900" b="1" dirty="0">
                <a:cs typeface="Calibri"/>
              </a:rPr>
              <a:t>accurate and up to date</a:t>
            </a:r>
            <a:r>
              <a:rPr lang="en-US" sz="1900" dirty="0">
                <a:cs typeface="Calibri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cs typeface="Calibri"/>
              </a:rPr>
              <a:t>As a </a:t>
            </a:r>
            <a:r>
              <a:rPr lang="en-US" sz="1900" b="1" dirty="0">
                <a:cs typeface="Calibri"/>
              </a:rPr>
              <a:t>user</a:t>
            </a:r>
            <a:r>
              <a:rPr lang="en-US" sz="1900" dirty="0">
                <a:cs typeface="Calibri"/>
              </a:rPr>
              <a:t>, I would like a </a:t>
            </a:r>
            <a:r>
              <a:rPr lang="en-US" sz="1900" b="1" dirty="0">
                <a:cs typeface="Calibri"/>
              </a:rPr>
              <a:t>button to clear cache </a:t>
            </a:r>
            <a:r>
              <a:rPr lang="en-US" sz="1900" dirty="0">
                <a:cs typeface="Calibri"/>
              </a:rPr>
              <a:t>to </a:t>
            </a:r>
            <a:r>
              <a:rPr lang="en-US" sz="1900" b="1" dirty="0">
                <a:cs typeface="Calibri"/>
              </a:rPr>
              <a:t>manually refresh the data</a:t>
            </a:r>
            <a:r>
              <a:rPr lang="en-US" sz="1900" dirty="0">
                <a:cs typeface="Calibri"/>
              </a:rPr>
              <a:t>.</a:t>
            </a:r>
            <a:endParaRPr lang="en-US" sz="1900" dirty="0">
              <a:ea typeface="+mn-lt"/>
              <a:cs typeface="+mn-lt"/>
            </a:endParaRPr>
          </a:p>
        </p:txBody>
      </p:sp>
      <p:pic>
        <p:nvPicPr>
          <p:cNvPr id="7" name="Graphic 6" descr="Planet">
            <a:extLst>
              <a:ext uri="{FF2B5EF4-FFF2-40B4-BE49-F238E27FC236}">
                <a16:creationId xmlns:a16="http://schemas.microsoft.com/office/drawing/2014/main" id="{D6B66FFF-6EA8-1AD7-6E4E-3BFE579E6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0353" y="233593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2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77E16-452A-E292-AB38-F9C7EE3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Design Diagram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3AF6E6D-990E-650D-4F65-0021F44C8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15731"/>
            <a:ext cx="7249173" cy="4512609"/>
          </a:xfrm>
          <a:prstGeom prst="rect">
            <a:avLst/>
          </a:prstGeom>
        </p:spPr>
      </p:pic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04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F369-73A5-4D4D-17AF-CC6B6785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Technologies &amp; Stack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CFD42E9-1E32-657A-886A-1CADBF157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487796"/>
              </p:ext>
            </p:extLst>
          </p:nvPr>
        </p:nvGraphicFramePr>
        <p:xfrm>
          <a:off x="1097280" y="231247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1ADAC930-656A-5C96-C64C-43C7A6423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31" y="1904555"/>
            <a:ext cx="1786337" cy="1006303"/>
          </a:xfrm>
          <a:prstGeom prst="rect">
            <a:avLst/>
          </a:prstGeom>
        </p:spPr>
      </p:pic>
      <p:pic>
        <p:nvPicPr>
          <p:cNvPr id="14" name="Picture 13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E87283E2-8209-1B55-5DAF-ECF36A3985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99" y="1819026"/>
            <a:ext cx="1173498" cy="1173498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51B6A19-A5BA-4665-2BEF-DF92888D7E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971" y="1900692"/>
            <a:ext cx="1585630" cy="101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9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63B0-B323-B47B-D3BE-CAF2E5AD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Development Process</a:t>
            </a:r>
            <a:endParaRPr lang="en-US" dirty="0"/>
          </a:p>
        </p:txBody>
      </p:sp>
      <p:graphicFrame>
        <p:nvGraphicFramePr>
          <p:cNvPr id="7" name="Content Placeholder 2" descr="Title Picture Lineup" title="SmartArt">
            <a:extLst>
              <a:ext uri="{FF2B5EF4-FFF2-40B4-BE49-F238E27FC236}">
                <a16:creationId xmlns:a16="http://schemas.microsoft.com/office/drawing/2014/main" id="{5254F9FD-40B5-932B-51B7-E8F71D8C1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45134"/>
              </p:ext>
            </p:extLst>
          </p:nvPr>
        </p:nvGraphicFramePr>
        <p:xfrm>
          <a:off x="1097280" y="1900910"/>
          <a:ext cx="9522081" cy="425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46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49EB89-5BFB-4E1E-AEEA-87C343D80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FA295-BDF6-44B9-90C5-FE3E2CE35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8162C-C90F-F8F9-CEEB-C8E70967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Core Project Layout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A36F1F-EEAE-48D1-A1FB-BD6FC850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1" descr="Sample table with 2 columns, 8 rows" title="Table">
            <a:extLst>
              <a:ext uri="{FF2B5EF4-FFF2-40B4-BE49-F238E27FC236}">
                <a16:creationId xmlns:a16="http://schemas.microsoft.com/office/drawing/2014/main" id="{4BB93123-CD29-F808-92EF-D1CD96A5C9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19436"/>
              </p:ext>
            </p:extLst>
          </p:nvPr>
        </p:nvGraphicFramePr>
        <p:xfrm>
          <a:off x="435869" y="640081"/>
          <a:ext cx="6741748" cy="5757829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1565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239">
                  <a:extLst>
                    <a:ext uri="{9D8B030D-6E8A-4147-A177-3AD203B41FA5}">
                      <a16:colId xmlns:a16="http://schemas.microsoft.com/office/drawing/2014/main" val="1522526401"/>
                    </a:ext>
                  </a:extLst>
                </a:gridCol>
                <a:gridCol w="386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4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Root component and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InputBar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HTML, CSS, and JavaScript for input-bar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Used to call the Exoplanet Archive and return/cache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Angular component for data table (includes table buttons </a:t>
                      </a:r>
                      <a:r>
                        <a:rPr lang="en-US" sz="1600"/>
                        <a:t>&amp; paginator)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Exodetail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Angular component for expanded exoplanet row (includes Aladin visualization)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60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Loading &amp; Interceptor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HTTP interceptor used to conditionally render the loading spinner in AppComponent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0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Sort &amp; Resize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Directive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Used to enable sorting and resizing on table headers in table component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0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Download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Converts current table data to .csv format and exports to user’s local disk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12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7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549EB89-5BFB-4E1E-AEEA-87C343D80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1FA295-BDF6-44B9-90C5-FE3E2CE35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693D3-4080-7FA3-47CB-DBBF35AC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Implemented Features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A36F1F-EEAE-48D1-A1FB-BD6FC850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Content Placeholder 71" descr="Horizontal Bullet List" title="SmartArt">
            <a:extLst>
              <a:ext uri="{FF2B5EF4-FFF2-40B4-BE49-F238E27FC236}">
                <a16:creationId xmlns:a16="http://schemas.microsoft.com/office/drawing/2014/main" id="{A77FE8CD-71FA-995C-6FAA-553CDB3DEB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530548"/>
              </p:ext>
            </p:extLst>
          </p:nvPr>
        </p:nvGraphicFramePr>
        <p:xfrm>
          <a:off x="467335" y="344138"/>
          <a:ext cx="6895832" cy="6169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9663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1482AB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774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NASA Exoplanet Archive Search</vt:lpstr>
      <vt:lpstr>Project Members</vt:lpstr>
      <vt:lpstr>Project Abstract</vt:lpstr>
      <vt:lpstr>User Stories</vt:lpstr>
      <vt:lpstr>Design Diagram</vt:lpstr>
      <vt:lpstr>Technologies &amp; Stack</vt:lpstr>
      <vt:lpstr>Development Process</vt:lpstr>
      <vt:lpstr>Core Project Layout</vt:lpstr>
      <vt:lpstr>Implemented Features</vt:lpstr>
      <vt:lpstr>Final UI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Adam J</cp:lastModifiedBy>
  <cp:revision>270</cp:revision>
  <dcterms:created xsi:type="dcterms:W3CDTF">2022-10-28T14:06:51Z</dcterms:created>
  <dcterms:modified xsi:type="dcterms:W3CDTF">2023-03-26T15:19:13Z</dcterms:modified>
</cp:coreProperties>
</file>