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mailto:annexsfs@ucmail.uc.edu" TargetMode="External"/><Relationship Id="rId2" Type="http://schemas.openxmlformats.org/officeDocument/2006/relationships/hyperlink" Target="mailto:leithawj@mail.uc.edu" TargetMode="External"/><Relationship Id="rId1" Type="http://schemas.openxmlformats.org/officeDocument/2006/relationships/hyperlink" Target="mailto:Jarvisar@mail.uc.edu" TargetMode="Externa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hyperlink" Target="mailto:annexsfs@ucmail.uc.edu" TargetMode="External"/><Relationship Id="rId2" Type="http://schemas.openxmlformats.org/officeDocument/2006/relationships/hyperlink" Target="mailto:leithawj@mail.uc.edu" TargetMode="External"/><Relationship Id="rId1" Type="http://schemas.openxmlformats.org/officeDocument/2006/relationships/hyperlink" Target="mailto:Jarvisar@mail.uc.edu"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436AC-F4CD-44A3-A1E8-529BB0D81DA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81B3324-A004-483B-9790-7AC82BA796BF}">
      <dgm:prSet/>
      <dgm:spPr/>
      <dgm:t>
        <a:bodyPr/>
        <a:lstStyle/>
        <a:p>
          <a:r>
            <a:rPr lang="en-US"/>
            <a:t>Adam Jarvis</a:t>
          </a:r>
        </a:p>
      </dgm:t>
    </dgm:pt>
    <dgm:pt modelId="{9B47E957-CF52-4AE4-B22C-A83F676305B9}" type="parTrans" cxnId="{608943C0-77DF-4586-BA1D-87CC31D1C0C3}">
      <dgm:prSet/>
      <dgm:spPr/>
      <dgm:t>
        <a:bodyPr/>
        <a:lstStyle/>
        <a:p>
          <a:endParaRPr lang="en-US"/>
        </a:p>
      </dgm:t>
    </dgm:pt>
    <dgm:pt modelId="{43DF2123-28B8-4B9D-BE33-F4C606D1B49E}" type="sibTrans" cxnId="{608943C0-77DF-4586-BA1D-87CC31D1C0C3}">
      <dgm:prSet/>
      <dgm:spPr/>
      <dgm:t>
        <a:bodyPr/>
        <a:lstStyle/>
        <a:p>
          <a:endParaRPr lang="en-US"/>
        </a:p>
      </dgm:t>
    </dgm:pt>
    <dgm:pt modelId="{E30EA783-A081-4A05-AEFD-8C8432DBE659}">
      <dgm:prSet/>
      <dgm:spPr/>
      <dgm:t>
        <a:bodyPr/>
        <a:lstStyle/>
        <a:p>
          <a:r>
            <a:rPr lang="en-US"/>
            <a:t>Computer Science</a:t>
          </a:r>
        </a:p>
      </dgm:t>
    </dgm:pt>
    <dgm:pt modelId="{5A6164A5-450B-48AA-B870-13CEBFC26960}" type="parTrans" cxnId="{20336B7D-F606-4517-9D38-26C619BE05EF}">
      <dgm:prSet/>
      <dgm:spPr/>
      <dgm:t>
        <a:bodyPr/>
        <a:lstStyle/>
        <a:p>
          <a:endParaRPr lang="en-US"/>
        </a:p>
      </dgm:t>
    </dgm:pt>
    <dgm:pt modelId="{B7263B49-32CE-46C4-BB15-BABB43A912C2}" type="sibTrans" cxnId="{20336B7D-F606-4517-9D38-26C619BE05EF}">
      <dgm:prSet/>
      <dgm:spPr/>
      <dgm:t>
        <a:bodyPr/>
        <a:lstStyle/>
        <a:p>
          <a:endParaRPr lang="en-US"/>
        </a:p>
      </dgm:t>
    </dgm:pt>
    <dgm:pt modelId="{3548B27D-9161-4CCD-90BA-AB17AD2B52A3}">
      <dgm:prSet/>
      <dgm:spPr/>
      <dgm:t>
        <a:bodyPr/>
        <a:lstStyle/>
        <a:p>
          <a:r>
            <a:rPr lang="en-US">
              <a:hlinkClick xmlns:r="http://schemas.openxmlformats.org/officeDocument/2006/relationships" r:id="rId1"/>
            </a:rPr>
            <a:t>jarvisar@mail.uc.edu</a:t>
          </a:r>
          <a:endParaRPr lang="en-US"/>
        </a:p>
      </dgm:t>
    </dgm:pt>
    <dgm:pt modelId="{D8BCD584-3D2C-419A-BCCF-61E05511B3CD}" type="parTrans" cxnId="{1247DF91-6EEC-48A7-8C7D-D13358985649}">
      <dgm:prSet/>
      <dgm:spPr/>
      <dgm:t>
        <a:bodyPr/>
        <a:lstStyle/>
        <a:p>
          <a:endParaRPr lang="en-US"/>
        </a:p>
      </dgm:t>
    </dgm:pt>
    <dgm:pt modelId="{A7BD09C4-8327-46DA-B9CD-7CB3E82D3B2B}" type="sibTrans" cxnId="{1247DF91-6EEC-48A7-8C7D-D13358985649}">
      <dgm:prSet/>
      <dgm:spPr/>
      <dgm:t>
        <a:bodyPr/>
        <a:lstStyle/>
        <a:p>
          <a:endParaRPr lang="en-US"/>
        </a:p>
      </dgm:t>
    </dgm:pt>
    <dgm:pt modelId="{0B8FE959-FEDB-45B2-8F48-4B95AE9FD59B}">
      <dgm:prSet/>
      <dgm:spPr/>
      <dgm:t>
        <a:bodyPr/>
        <a:lstStyle/>
        <a:p>
          <a:r>
            <a:rPr lang="en-US"/>
            <a:t>William Leithauser</a:t>
          </a:r>
        </a:p>
      </dgm:t>
    </dgm:pt>
    <dgm:pt modelId="{D5F1B0DF-6A9D-4E44-A8C7-BFAC5CC52D2A}" type="parTrans" cxnId="{5C714C2C-1722-48E4-8EAF-C610785804F9}">
      <dgm:prSet/>
      <dgm:spPr/>
      <dgm:t>
        <a:bodyPr/>
        <a:lstStyle/>
        <a:p>
          <a:endParaRPr lang="en-US"/>
        </a:p>
      </dgm:t>
    </dgm:pt>
    <dgm:pt modelId="{77C296DD-AF26-4686-8728-FF08C2428DDD}" type="sibTrans" cxnId="{5C714C2C-1722-48E4-8EAF-C610785804F9}">
      <dgm:prSet/>
      <dgm:spPr/>
      <dgm:t>
        <a:bodyPr/>
        <a:lstStyle/>
        <a:p>
          <a:endParaRPr lang="en-US"/>
        </a:p>
      </dgm:t>
    </dgm:pt>
    <dgm:pt modelId="{2BAAD4B0-9196-4645-AE2F-C0C0C1174EF7}">
      <dgm:prSet/>
      <dgm:spPr/>
      <dgm:t>
        <a:bodyPr/>
        <a:lstStyle/>
        <a:p>
          <a:r>
            <a:rPr lang="en-US"/>
            <a:t>Computer Science</a:t>
          </a:r>
        </a:p>
      </dgm:t>
    </dgm:pt>
    <dgm:pt modelId="{4F075CB2-A7E5-49A3-A47F-38776FC874D2}" type="parTrans" cxnId="{EE3AE918-68DD-489F-B3C2-416D5229A05C}">
      <dgm:prSet/>
      <dgm:spPr/>
      <dgm:t>
        <a:bodyPr/>
        <a:lstStyle/>
        <a:p>
          <a:endParaRPr lang="en-US"/>
        </a:p>
      </dgm:t>
    </dgm:pt>
    <dgm:pt modelId="{B3200712-33F2-4DA8-AC51-88136609AD6E}" type="sibTrans" cxnId="{EE3AE918-68DD-489F-B3C2-416D5229A05C}">
      <dgm:prSet/>
      <dgm:spPr/>
      <dgm:t>
        <a:bodyPr/>
        <a:lstStyle/>
        <a:p>
          <a:endParaRPr lang="en-US"/>
        </a:p>
      </dgm:t>
    </dgm:pt>
    <dgm:pt modelId="{BF8659F5-D954-4540-986D-9EA06FC8B229}">
      <dgm:prSet/>
      <dgm:spPr/>
      <dgm:t>
        <a:bodyPr/>
        <a:lstStyle/>
        <a:p>
          <a:r>
            <a:rPr lang="en-US">
              <a:hlinkClick xmlns:r="http://schemas.openxmlformats.org/officeDocument/2006/relationships" r:id="rId2"/>
            </a:rPr>
            <a:t>leithawj@mail.uc.edu</a:t>
          </a:r>
          <a:endParaRPr lang="en-US"/>
        </a:p>
      </dgm:t>
    </dgm:pt>
    <dgm:pt modelId="{4BFC0C9F-D6A9-47EB-BE9A-7308A54155C9}" type="parTrans" cxnId="{C97035F7-52AF-47B6-9F7D-2B6FF8B74F3D}">
      <dgm:prSet/>
      <dgm:spPr/>
      <dgm:t>
        <a:bodyPr/>
        <a:lstStyle/>
        <a:p>
          <a:endParaRPr lang="en-US"/>
        </a:p>
      </dgm:t>
    </dgm:pt>
    <dgm:pt modelId="{251B639B-FECA-4A29-B763-798B04FF4348}" type="sibTrans" cxnId="{C97035F7-52AF-47B6-9F7D-2B6FF8B74F3D}">
      <dgm:prSet/>
      <dgm:spPr/>
      <dgm:t>
        <a:bodyPr/>
        <a:lstStyle/>
        <a:p>
          <a:endParaRPr lang="en-US"/>
        </a:p>
      </dgm:t>
    </dgm:pt>
    <dgm:pt modelId="{BFD44BCA-B7CF-47B1-A6BF-9986B4815CA0}">
      <dgm:prSet/>
      <dgm:spPr/>
      <dgm:t>
        <a:bodyPr/>
        <a:lstStyle/>
        <a:p>
          <a:r>
            <a:rPr lang="en-US"/>
            <a:t>Project Advisor</a:t>
          </a:r>
        </a:p>
      </dgm:t>
    </dgm:pt>
    <dgm:pt modelId="{A20C07A1-A716-4FD3-A011-C7EAD23C0B98}" type="parTrans" cxnId="{0A4F4AA7-6507-4B17-B700-EA31E1B21AA1}">
      <dgm:prSet/>
      <dgm:spPr/>
      <dgm:t>
        <a:bodyPr/>
        <a:lstStyle/>
        <a:p>
          <a:endParaRPr lang="en-US"/>
        </a:p>
      </dgm:t>
    </dgm:pt>
    <dgm:pt modelId="{25EBC513-BF16-48B6-B1A3-C9C76D787996}" type="sibTrans" cxnId="{0A4F4AA7-6507-4B17-B700-EA31E1B21AA1}">
      <dgm:prSet/>
      <dgm:spPr/>
      <dgm:t>
        <a:bodyPr/>
        <a:lstStyle/>
        <a:p>
          <a:endParaRPr lang="en-US"/>
        </a:p>
      </dgm:t>
    </dgm:pt>
    <dgm:pt modelId="{6788F565-F3FB-46A0-A048-0DA713E3416A}">
      <dgm:prSet/>
      <dgm:spPr/>
      <dgm:t>
        <a:bodyPr/>
        <a:lstStyle/>
        <a:p>
          <a:r>
            <a:rPr lang="en-US"/>
            <a:t>Dr. Fred </a:t>
          </a:r>
          <a:r>
            <a:rPr lang="en-US" err="1"/>
            <a:t>Annexstein</a:t>
          </a:r>
        </a:p>
      </dgm:t>
    </dgm:pt>
    <dgm:pt modelId="{526C7D18-9B63-4A84-AFDA-9E509BB6B313}" type="parTrans" cxnId="{58B9909E-A30F-40AB-A275-E7A8C142D8FC}">
      <dgm:prSet/>
      <dgm:spPr/>
      <dgm:t>
        <a:bodyPr/>
        <a:lstStyle/>
        <a:p>
          <a:endParaRPr lang="en-US"/>
        </a:p>
      </dgm:t>
    </dgm:pt>
    <dgm:pt modelId="{C3846DA4-A5E2-4126-BADE-72996D18C99A}" type="sibTrans" cxnId="{58B9909E-A30F-40AB-A275-E7A8C142D8FC}">
      <dgm:prSet/>
      <dgm:spPr/>
      <dgm:t>
        <a:bodyPr/>
        <a:lstStyle/>
        <a:p>
          <a:endParaRPr lang="en-US"/>
        </a:p>
      </dgm:t>
    </dgm:pt>
    <dgm:pt modelId="{97AAE98E-4209-44CB-AB65-290DC5C7875A}">
      <dgm:prSet/>
      <dgm:spPr/>
      <dgm:t>
        <a:bodyPr/>
        <a:lstStyle/>
        <a:p>
          <a:r>
            <a:rPr lang="en-US">
              <a:hlinkClick xmlns:r="http://schemas.openxmlformats.org/officeDocument/2006/relationships" r:id="rId3"/>
            </a:rPr>
            <a:t>annexsfs@ucmail.uc.edu</a:t>
          </a:r>
          <a:endParaRPr lang="en-US"/>
        </a:p>
      </dgm:t>
    </dgm:pt>
    <dgm:pt modelId="{EE29CD45-036A-4171-B159-6706C64788FA}" type="parTrans" cxnId="{D6042217-AFF6-41B0-98A4-CD5F393E651C}">
      <dgm:prSet/>
      <dgm:spPr/>
      <dgm:t>
        <a:bodyPr/>
        <a:lstStyle/>
        <a:p>
          <a:endParaRPr lang="en-US"/>
        </a:p>
      </dgm:t>
    </dgm:pt>
    <dgm:pt modelId="{CC5B4AC6-BE90-4506-9E0D-F4B497E4F767}" type="sibTrans" cxnId="{D6042217-AFF6-41B0-98A4-CD5F393E651C}">
      <dgm:prSet/>
      <dgm:spPr/>
      <dgm:t>
        <a:bodyPr/>
        <a:lstStyle/>
        <a:p>
          <a:endParaRPr lang="en-US"/>
        </a:p>
      </dgm:t>
    </dgm:pt>
    <dgm:pt modelId="{E46ABF8E-1FFB-484F-9580-3E40793DD209}" type="pres">
      <dgm:prSet presAssocID="{198436AC-F4CD-44A3-A1E8-529BB0D81DAE}" presName="linear" presStyleCnt="0">
        <dgm:presLayoutVars>
          <dgm:dir/>
          <dgm:animLvl val="lvl"/>
          <dgm:resizeHandles val="exact"/>
        </dgm:presLayoutVars>
      </dgm:prSet>
      <dgm:spPr/>
    </dgm:pt>
    <dgm:pt modelId="{AA23C950-1D44-47B8-B254-90F9915A12D0}" type="pres">
      <dgm:prSet presAssocID="{D81B3324-A004-483B-9790-7AC82BA796BF}" presName="parentLin" presStyleCnt="0"/>
      <dgm:spPr/>
    </dgm:pt>
    <dgm:pt modelId="{DFCB1A2A-55E8-44D7-A2EF-F513B9748FC2}" type="pres">
      <dgm:prSet presAssocID="{D81B3324-A004-483B-9790-7AC82BA796BF}" presName="parentLeftMargin" presStyleLbl="node1" presStyleIdx="0" presStyleCnt="3"/>
      <dgm:spPr/>
    </dgm:pt>
    <dgm:pt modelId="{07FC1937-D046-407D-BDED-0B6419C8C6CB}" type="pres">
      <dgm:prSet presAssocID="{D81B3324-A004-483B-9790-7AC82BA796BF}" presName="parentText" presStyleLbl="node1" presStyleIdx="0" presStyleCnt="3">
        <dgm:presLayoutVars>
          <dgm:chMax val="0"/>
          <dgm:bulletEnabled val="1"/>
        </dgm:presLayoutVars>
      </dgm:prSet>
      <dgm:spPr/>
    </dgm:pt>
    <dgm:pt modelId="{B05E0E73-3305-4BC1-B023-C337C7E3436D}" type="pres">
      <dgm:prSet presAssocID="{D81B3324-A004-483B-9790-7AC82BA796BF}" presName="negativeSpace" presStyleCnt="0"/>
      <dgm:spPr/>
    </dgm:pt>
    <dgm:pt modelId="{BC7A069F-CE99-458E-9664-AFAF2EAF5CCE}" type="pres">
      <dgm:prSet presAssocID="{D81B3324-A004-483B-9790-7AC82BA796BF}" presName="childText" presStyleLbl="conFgAcc1" presStyleIdx="0" presStyleCnt="3">
        <dgm:presLayoutVars>
          <dgm:bulletEnabled val="1"/>
        </dgm:presLayoutVars>
      </dgm:prSet>
      <dgm:spPr/>
    </dgm:pt>
    <dgm:pt modelId="{5913107E-C923-4B32-8D7C-7F125D9A4FC3}" type="pres">
      <dgm:prSet presAssocID="{43DF2123-28B8-4B9D-BE33-F4C606D1B49E}" presName="spaceBetweenRectangles" presStyleCnt="0"/>
      <dgm:spPr/>
    </dgm:pt>
    <dgm:pt modelId="{012A99FC-354E-4774-8BF6-9D94AAF50AE4}" type="pres">
      <dgm:prSet presAssocID="{0B8FE959-FEDB-45B2-8F48-4B95AE9FD59B}" presName="parentLin" presStyleCnt="0"/>
      <dgm:spPr/>
    </dgm:pt>
    <dgm:pt modelId="{2509AE61-4F10-4DA0-AACB-4EF291697B00}" type="pres">
      <dgm:prSet presAssocID="{0B8FE959-FEDB-45B2-8F48-4B95AE9FD59B}" presName="parentLeftMargin" presStyleLbl="node1" presStyleIdx="0" presStyleCnt="3"/>
      <dgm:spPr/>
    </dgm:pt>
    <dgm:pt modelId="{11769198-F77D-4A3E-87EE-2D86CCFA81E3}" type="pres">
      <dgm:prSet presAssocID="{0B8FE959-FEDB-45B2-8F48-4B95AE9FD59B}" presName="parentText" presStyleLbl="node1" presStyleIdx="1" presStyleCnt="3">
        <dgm:presLayoutVars>
          <dgm:chMax val="0"/>
          <dgm:bulletEnabled val="1"/>
        </dgm:presLayoutVars>
      </dgm:prSet>
      <dgm:spPr/>
    </dgm:pt>
    <dgm:pt modelId="{6C2BCED6-3FD0-4BF6-BEC8-A6EA72C90A8B}" type="pres">
      <dgm:prSet presAssocID="{0B8FE959-FEDB-45B2-8F48-4B95AE9FD59B}" presName="negativeSpace" presStyleCnt="0"/>
      <dgm:spPr/>
    </dgm:pt>
    <dgm:pt modelId="{38D88841-6845-4FDB-8A1B-64C62BE82412}" type="pres">
      <dgm:prSet presAssocID="{0B8FE959-FEDB-45B2-8F48-4B95AE9FD59B}" presName="childText" presStyleLbl="conFgAcc1" presStyleIdx="1" presStyleCnt="3">
        <dgm:presLayoutVars>
          <dgm:bulletEnabled val="1"/>
        </dgm:presLayoutVars>
      </dgm:prSet>
      <dgm:spPr/>
    </dgm:pt>
    <dgm:pt modelId="{26314A73-63EF-40CA-9FF3-EAC5BAD2EA9C}" type="pres">
      <dgm:prSet presAssocID="{77C296DD-AF26-4686-8728-FF08C2428DDD}" presName="spaceBetweenRectangles" presStyleCnt="0"/>
      <dgm:spPr/>
    </dgm:pt>
    <dgm:pt modelId="{59D47924-5C0B-45D6-A210-E95EFBAEC985}" type="pres">
      <dgm:prSet presAssocID="{BFD44BCA-B7CF-47B1-A6BF-9986B4815CA0}" presName="parentLin" presStyleCnt="0"/>
      <dgm:spPr/>
    </dgm:pt>
    <dgm:pt modelId="{2ED814C6-CBED-436D-84B7-7FAD7892F5BD}" type="pres">
      <dgm:prSet presAssocID="{BFD44BCA-B7CF-47B1-A6BF-9986B4815CA0}" presName="parentLeftMargin" presStyleLbl="node1" presStyleIdx="1" presStyleCnt="3"/>
      <dgm:spPr/>
    </dgm:pt>
    <dgm:pt modelId="{10445EA9-7D7A-40C3-A8B7-8CB6F2A160B5}" type="pres">
      <dgm:prSet presAssocID="{BFD44BCA-B7CF-47B1-A6BF-9986B4815CA0}" presName="parentText" presStyleLbl="node1" presStyleIdx="2" presStyleCnt="3">
        <dgm:presLayoutVars>
          <dgm:chMax val="0"/>
          <dgm:bulletEnabled val="1"/>
        </dgm:presLayoutVars>
      </dgm:prSet>
      <dgm:spPr/>
    </dgm:pt>
    <dgm:pt modelId="{8232A953-4C9A-46EA-B796-F163768E8EEA}" type="pres">
      <dgm:prSet presAssocID="{BFD44BCA-B7CF-47B1-A6BF-9986B4815CA0}" presName="negativeSpace" presStyleCnt="0"/>
      <dgm:spPr/>
    </dgm:pt>
    <dgm:pt modelId="{F09459EE-7565-4A4B-BEAD-D773E8204BAB}" type="pres">
      <dgm:prSet presAssocID="{BFD44BCA-B7CF-47B1-A6BF-9986B4815CA0}" presName="childText" presStyleLbl="conFgAcc1" presStyleIdx="2" presStyleCnt="3">
        <dgm:presLayoutVars>
          <dgm:bulletEnabled val="1"/>
        </dgm:presLayoutVars>
      </dgm:prSet>
      <dgm:spPr/>
    </dgm:pt>
  </dgm:ptLst>
  <dgm:cxnLst>
    <dgm:cxn modelId="{7F7B2412-2EAF-4D83-9873-E1C9C7B4251E}" type="presOf" srcId="{6788F565-F3FB-46A0-A048-0DA713E3416A}" destId="{F09459EE-7565-4A4B-BEAD-D773E8204BAB}" srcOrd="0" destOrd="0" presId="urn:microsoft.com/office/officeart/2005/8/layout/list1"/>
    <dgm:cxn modelId="{D6042217-AFF6-41B0-98A4-CD5F393E651C}" srcId="{BFD44BCA-B7CF-47B1-A6BF-9986B4815CA0}" destId="{97AAE98E-4209-44CB-AB65-290DC5C7875A}" srcOrd="1" destOrd="0" parTransId="{EE29CD45-036A-4171-B159-6706C64788FA}" sibTransId="{CC5B4AC6-BE90-4506-9E0D-F4B497E4F767}"/>
    <dgm:cxn modelId="{EE3AE918-68DD-489F-B3C2-416D5229A05C}" srcId="{0B8FE959-FEDB-45B2-8F48-4B95AE9FD59B}" destId="{2BAAD4B0-9196-4645-AE2F-C0C0C1174EF7}" srcOrd="0" destOrd="0" parTransId="{4F075CB2-A7E5-49A3-A47F-38776FC874D2}" sibTransId="{B3200712-33F2-4DA8-AC51-88136609AD6E}"/>
    <dgm:cxn modelId="{5C714C2C-1722-48E4-8EAF-C610785804F9}" srcId="{198436AC-F4CD-44A3-A1E8-529BB0D81DAE}" destId="{0B8FE959-FEDB-45B2-8F48-4B95AE9FD59B}" srcOrd="1" destOrd="0" parTransId="{D5F1B0DF-6A9D-4E44-A8C7-BFAC5CC52D2A}" sibTransId="{77C296DD-AF26-4686-8728-FF08C2428DDD}"/>
    <dgm:cxn modelId="{A5DC2831-D2EF-471C-AE5D-775A9F5035F0}" type="presOf" srcId="{BF8659F5-D954-4540-986D-9EA06FC8B229}" destId="{38D88841-6845-4FDB-8A1B-64C62BE82412}" srcOrd="0" destOrd="1" presId="urn:microsoft.com/office/officeart/2005/8/layout/list1"/>
    <dgm:cxn modelId="{1C3F4863-9613-4376-A36A-6EDC660F354B}" type="presOf" srcId="{2BAAD4B0-9196-4645-AE2F-C0C0C1174EF7}" destId="{38D88841-6845-4FDB-8A1B-64C62BE82412}" srcOrd="0" destOrd="0" presId="urn:microsoft.com/office/officeart/2005/8/layout/list1"/>
    <dgm:cxn modelId="{17F18143-43A0-4F57-B1CF-B4B3D7EE31A4}" type="presOf" srcId="{97AAE98E-4209-44CB-AB65-290DC5C7875A}" destId="{F09459EE-7565-4A4B-BEAD-D773E8204BAB}" srcOrd="0" destOrd="1" presId="urn:microsoft.com/office/officeart/2005/8/layout/list1"/>
    <dgm:cxn modelId="{1D5CD543-A3D0-4B7C-ACEF-4FC33E543BF2}" type="presOf" srcId="{198436AC-F4CD-44A3-A1E8-529BB0D81DAE}" destId="{E46ABF8E-1FFB-484F-9580-3E40793DD209}" srcOrd="0" destOrd="0" presId="urn:microsoft.com/office/officeart/2005/8/layout/list1"/>
    <dgm:cxn modelId="{3A44F269-E292-4D01-9AE4-F292D8994CD7}" type="presOf" srcId="{0B8FE959-FEDB-45B2-8F48-4B95AE9FD59B}" destId="{2509AE61-4F10-4DA0-AACB-4EF291697B00}" srcOrd="0" destOrd="0" presId="urn:microsoft.com/office/officeart/2005/8/layout/list1"/>
    <dgm:cxn modelId="{F6314252-F511-4D6A-8F71-DDE8BE5841BC}" type="presOf" srcId="{0B8FE959-FEDB-45B2-8F48-4B95AE9FD59B}" destId="{11769198-F77D-4A3E-87EE-2D86CCFA81E3}" srcOrd="1" destOrd="0" presId="urn:microsoft.com/office/officeart/2005/8/layout/list1"/>
    <dgm:cxn modelId="{8604505A-97AF-438C-B5CD-85C2AFE48DEA}" type="presOf" srcId="{3548B27D-9161-4CCD-90BA-AB17AD2B52A3}" destId="{BC7A069F-CE99-458E-9664-AFAF2EAF5CCE}" srcOrd="0" destOrd="1" presId="urn:microsoft.com/office/officeart/2005/8/layout/list1"/>
    <dgm:cxn modelId="{20336B7D-F606-4517-9D38-26C619BE05EF}" srcId="{D81B3324-A004-483B-9790-7AC82BA796BF}" destId="{E30EA783-A081-4A05-AEFD-8C8432DBE659}" srcOrd="0" destOrd="0" parTransId="{5A6164A5-450B-48AA-B870-13CEBFC26960}" sibTransId="{B7263B49-32CE-46C4-BB15-BABB43A912C2}"/>
    <dgm:cxn modelId="{9A303985-BB2C-44F1-8CDD-5F21885960A5}" type="presOf" srcId="{D81B3324-A004-483B-9790-7AC82BA796BF}" destId="{07FC1937-D046-407D-BDED-0B6419C8C6CB}" srcOrd="1" destOrd="0" presId="urn:microsoft.com/office/officeart/2005/8/layout/list1"/>
    <dgm:cxn modelId="{1247DF91-6EEC-48A7-8C7D-D13358985649}" srcId="{D81B3324-A004-483B-9790-7AC82BA796BF}" destId="{3548B27D-9161-4CCD-90BA-AB17AD2B52A3}" srcOrd="1" destOrd="0" parTransId="{D8BCD584-3D2C-419A-BCCF-61E05511B3CD}" sibTransId="{A7BD09C4-8327-46DA-B9CD-7CB3E82D3B2B}"/>
    <dgm:cxn modelId="{601C069A-0355-4C40-9891-0DD09F0C5BC5}" type="presOf" srcId="{D81B3324-A004-483B-9790-7AC82BA796BF}" destId="{DFCB1A2A-55E8-44D7-A2EF-F513B9748FC2}" srcOrd="0" destOrd="0" presId="urn:microsoft.com/office/officeart/2005/8/layout/list1"/>
    <dgm:cxn modelId="{58B9909E-A30F-40AB-A275-E7A8C142D8FC}" srcId="{BFD44BCA-B7CF-47B1-A6BF-9986B4815CA0}" destId="{6788F565-F3FB-46A0-A048-0DA713E3416A}" srcOrd="0" destOrd="0" parTransId="{526C7D18-9B63-4A84-AFDA-9E509BB6B313}" sibTransId="{C3846DA4-A5E2-4126-BADE-72996D18C99A}"/>
    <dgm:cxn modelId="{0A4F4AA7-6507-4B17-B700-EA31E1B21AA1}" srcId="{198436AC-F4CD-44A3-A1E8-529BB0D81DAE}" destId="{BFD44BCA-B7CF-47B1-A6BF-9986B4815CA0}" srcOrd="2" destOrd="0" parTransId="{A20C07A1-A716-4FD3-A011-C7EAD23C0B98}" sibTransId="{25EBC513-BF16-48B6-B1A3-C9C76D787996}"/>
    <dgm:cxn modelId="{D6D3C5BC-6C22-40C0-A7DF-11E3E1E672E2}" type="presOf" srcId="{BFD44BCA-B7CF-47B1-A6BF-9986B4815CA0}" destId="{2ED814C6-CBED-436D-84B7-7FAD7892F5BD}" srcOrd="0" destOrd="0" presId="urn:microsoft.com/office/officeart/2005/8/layout/list1"/>
    <dgm:cxn modelId="{608943C0-77DF-4586-BA1D-87CC31D1C0C3}" srcId="{198436AC-F4CD-44A3-A1E8-529BB0D81DAE}" destId="{D81B3324-A004-483B-9790-7AC82BA796BF}" srcOrd="0" destOrd="0" parTransId="{9B47E957-CF52-4AE4-B22C-A83F676305B9}" sibTransId="{43DF2123-28B8-4B9D-BE33-F4C606D1B49E}"/>
    <dgm:cxn modelId="{0DEA65DC-ED37-4736-ABC5-812614BA3A71}" type="presOf" srcId="{E30EA783-A081-4A05-AEFD-8C8432DBE659}" destId="{BC7A069F-CE99-458E-9664-AFAF2EAF5CCE}" srcOrd="0" destOrd="0" presId="urn:microsoft.com/office/officeart/2005/8/layout/list1"/>
    <dgm:cxn modelId="{9BA0B3E1-EEE1-46DD-86DA-AB33E1C25E33}" type="presOf" srcId="{BFD44BCA-B7CF-47B1-A6BF-9986B4815CA0}" destId="{10445EA9-7D7A-40C3-A8B7-8CB6F2A160B5}" srcOrd="1" destOrd="0" presId="urn:microsoft.com/office/officeart/2005/8/layout/list1"/>
    <dgm:cxn modelId="{C97035F7-52AF-47B6-9F7D-2B6FF8B74F3D}" srcId="{0B8FE959-FEDB-45B2-8F48-4B95AE9FD59B}" destId="{BF8659F5-D954-4540-986D-9EA06FC8B229}" srcOrd="1" destOrd="0" parTransId="{4BFC0C9F-D6A9-47EB-BE9A-7308A54155C9}" sibTransId="{251B639B-FECA-4A29-B763-798B04FF4348}"/>
    <dgm:cxn modelId="{482F92DC-C7B4-4575-89EA-167765F7FDFC}" type="presParOf" srcId="{E46ABF8E-1FFB-484F-9580-3E40793DD209}" destId="{AA23C950-1D44-47B8-B254-90F9915A12D0}" srcOrd="0" destOrd="0" presId="urn:microsoft.com/office/officeart/2005/8/layout/list1"/>
    <dgm:cxn modelId="{E452818F-CAC5-4D62-A258-B069ACC5D0EB}" type="presParOf" srcId="{AA23C950-1D44-47B8-B254-90F9915A12D0}" destId="{DFCB1A2A-55E8-44D7-A2EF-F513B9748FC2}" srcOrd="0" destOrd="0" presId="urn:microsoft.com/office/officeart/2005/8/layout/list1"/>
    <dgm:cxn modelId="{48F520A8-636A-4B7F-9886-CAB80A5A027F}" type="presParOf" srcId="{AA23C950-1D44-47B8-B254-90F9915A12D0}" destId="{07FC1937-D046-407D-BDED-0B6419C8C6CB}" srcOrd="1" destOrd="0" presId="urn:microsoft.com/office/officeart/2005/8/layout/list1"/>
    <dgm:cxn modelId="{670DA2E1-5B30-4AE7-BE6A-14A5A51A12F7}" type="presParOf" srcId="{E46ABF8E-1FFB-484F-9580-3E40793DD209}" destId="{B05E0E73-3305-4BC1-B023-C337C7E3436D}" srcOrd="1" destOrd="0" presId="urn:microsoft.com/office/officeart/2005/8/layout/list1"/>
    <dgm:cxn modelId="{BD160295-7F8E-477F-8791-A6BBC884ABAB}" type="presParOf" srcId="{E46ABF8E-1FFB-484F-9580-3E40793DD209}" destId="{BC7A069F-CE99-458E-9664-AFAF2EAF5CCE}" srcOrd="2" destOrd="0" presId="urn:microsoft.com/office/officeart/2005/8/layout/list1"/>
    <dgm:cxn modelId="{86B83C9F-D3F3-41B8-9088-132B70D4B117}" type="presParOf" srcId="{E46ABF8E-1FFB-484F-9580-3E40793DD209}" destId="{5913107E-C923-4B32-8D7C-7F125D9A4FC3}" srcOrd="3" destOrd="0" presId="urn:microsoft.com/office/officeart/2005/8/layout/list1"/>
    <dgm:cxn modelId="{4C7EB5E9-8221-4F0B-AEA0-533C99110CB3}" type="presParOf" srcId="{E46ABF8E-1FFB-484F-9580-3E40793DD209}" destId="{012A99FC-354E-4774-8BF6-9D94AAF50AE4}" srcOrd="4" destOrd="0" presId="urn:microsoft.com/office/officeart/2005/8/layout/list1"/>
    <dgm:cxn modelId="{B29A79DB-5647-4E4A-912E-4492B685BC3C}" type="presParOf" srcId="{012A99FC-354E-4774-8BF6-9D94AAF50AE4}" destId="{2509AE61-4F10-4DA0-AACB-4EF291697B00}" srcOrd="0" destOrd="0" presId="urn:microsoft.com/office/officeart/2005/8/layout/list1"/>
    <dgm:cxn modelId="{540AFF66-3D20-44E2-8221-74AFE1B4A0CB}" type="presParOf" srcId="{012A99FC-354E-4774-8BF6-9D94AAF50AE4}" destId="{11769198-F77D-4A3E-87EE-2D86CCFA81E3}" srcOrd="1" destOrd="0" presId="urn:microsoft.com/office/officeart/2005/8/layout/list1"/>
    <dgm:cxn modelId="{561419E9-CE08-420C-B2E1-BAAD0CDC2669}" type="presParOf" srcId="{E46ABF8E-1FFB-484F-9580-3E40793DD209}" destId="{6C2BCED6-3FD0-4BF6-BEC8-A6EA72C90A8B}" srcOrd="5" destOrd="0" presId="urn:microsoft.com/office/officeart/2005/8/layout/list1"/>
    <dgm:cxn modelId="{BBE425FA-77D6-4748-9D7E-94452A031374}" type="presParOf" srcId="{E46ABF8E-1FFB-484F-9580-3E40793DD209}" destId="{38D88841-6845-4FDB-8A1B-64C62BE82412}" srcOrd="6" destOrd="0" presId="urn:microsoft.com/office/officeart/2005/8/layout/list1"/>
    <dgm:cxn modelId="{E2510398-E000-4A4E-89A8-98D0A699732B}" type="presParOf" srcId="{E46ABF8E-1FFB-484F-9580-3E40793DD209}" destId="{26314A73-63EF-40CA-9FF3-EAC5BAD2EA9C}" srcOrd="7" destOrd="0" presId="urn:microsoft.com/office/officeart/2005/8/layout/list1"/>
    <dgm:cxn modelId="{9455A0E1-2916-41B3-809A-C7153D469D94}" type="presParOf" srcId="{E46ABF8E-1FFB-484F-9580-3E40793DD209}" destId="{59D47924-5C0B-45D6-A210-E95EFBAEC985}" srcOrd="8" destOrd="0" presId="urn:microsoft.com/office/officeart/2005/8/layout/list1"/>
    <dgm:cxn modelId="{0F088864-8B31-4615-B43E-60DE55C43195}" type="presParOf" srcId="{59D47924-5C0B-45D6-A210-E95EFBAEC985}" destId="{2ED814C6-CBED-436D-84B7-7FAD7892F5BD}" srcOrd="0" destOrd="0" presId="urn:microsoft.com/office/officeart/2005/8/layout/list1"/>
    <dgm:cxn modelId="{A9A92702-CAF6-456D-B092-A8BF18661255}" type="presParOf" srcId="{59D47924-5C0B-45D6-A210-E95EFBAEC985}" destId="{10445EA9-7D7A-40C3-A8B7-8CB6F2A160B5}" srcOrd="1" destOrd="0" presId="urn:microsoft.com/office/officeart/2005/8/layout/list1"/>
    <dgm:cxn modelId="{307E9367-B083-4F51-9925-4DA89E68D06E}" type="presParOf" srcId="{E46ABF8E-1FFB-484F-9580-3E40793DD209}" destId="{8232A953-4C9A-46EA-B796-F163768E8EEA}" srcOrd="9" destOrd="0" presId="urn:microsoft.com/office/officeart/2005/8/layout/list1"/>
    <dgm:cxn modelId="{56361A70-3CA0-4B76-B599-CD3510926C12}" type="presParOf" srcId="{E46ABF8E-1FFB-484F-9580-3E40793DD209}" destId="{F09459EE-7565-4A4B-BEAD-D773E8204B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41C76-A8DD-414B-93D4-97596113780B}"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EBE2298-71D5-4D36-8729-25ED7421347F}">
      <dgm:prSet/>
      <dgm:spPr/>
      <dgm:t>
        <a:bodyPr/>
        <a:lstStyle/>
        <a:p>
          <a:r>
            <a:rPr lang="en-US"/>
            <a:t>Economic</a:t>
          </a:r>
        </a:p>
      </dgm:t>
    </dgm:pt>
    <dgm:pt modelId="{BF6F7CF0-855A-4295-A75F-D800E9B0D8F5}" type="parTrans" cxnId="{9C5CE551-5E75-4EF0-B5E1-9D2D89D03856}">
      <dgm:prSet/>
      <dgm:spPr/>
      <dgm:t>
        <a:bodyPr/>
        <a:lstStyle/>
        <a:p>
          <a:endParaRPr lang="en-US"/>
        </a:p>
      </dgm:t>
    </dgm:pt>
    <dgm:pt modelId="{D9ED74FA-DB16-41DA-80A5-C46E26F28D98}" type="sibTrans" cxnId="{9C5CE551-5E75-4EF0-B5E1-9D2D89D03856}">
      <dgm:prSet/>
      <dgm:spPr/>
      <dgm:t>
        <a:bodyPr/>
        <a:lstStyle/>
        <a:p>
          <a:endParaRPr lang="en-US"/>
        </a:p>
      </dgm:t>
    </dgm:pt>
    <dgm:pt modelId="{2A9EBF09-9FEA-4E28-8425-622873634AC3}">
      <dgm:prSet/>
      <dgm:spPr/>
      <dgm:t>
        <a:bodyPr/>
        <a:lstStyle/>
        <a:p>
          <a:r>
            <a:rPr lang="en-US"/>
            <a:t>Economic cost is an important constraint to consider, since our budget is relatively low. However, most of the technologies and languages we will use are free to use and won't cost any money. Some of the tools we plan on using for debugging and testing such as Postman charge for the premium version, but fortunately they provide a student version with the same capabilities for free.</a:t>
          </a:r>
        </a:p>
      </dgm:t>
    </dgm:pt>
    <dgm:pt modelId="{3D5DD699-5698-47A8-95D1-C546B0894A7A}" type="parTrans" cxnId="{1A41AB28-A201-4101-9974-AAA8E47C79B1}">
      <dgm:prSet/>
      <dgm:spPr/>
      <dgm:t>
        <a:bodyPr/>
        <a:lstStyle/>
        <a:p>
          <a:endParaRPr lang="en-US"/>
        </a:p>
      </dgm:t>
    </dgm:pt>
    <dgm:pt modelId="{F589A9A0-A2B8-439A-9487-85CEB6D5FD8B}" type="sibTrans" cxnId="{1A41AB28-A201-4101-9974-AAA8E47C79B1}">
      <dgm:prSet/>
      <dgm:spPr/>
      <dgm:t>
        <a:bodyPr/>
        <a:lstStyle/>
        <a:p>
          <a:endParaRPr lang="en-US"/>
        </a:p>
      </dgm:t>
    </dgm:pt>
    <dgm:pt modelId="{CDB4D9D9-8E1C-4516-8A41-857F0850F165}">
      <dgm:prSet/>
      <dgm:spPr/>
      <dgm:t>
        <a:bodyPr/>
        <a:lstStyle/>
        <a:p>
          <a:r>
            <a:rPr lang="en-US"/>
            <a:t>Time</a:t>
          </a:r>
        </a:p>
      </dgm:t>
    </dgm:pt>
    <dgm:pt modelId="{E0ED80E8-F239-43A9-923C-38A69DA5C803}" type="parTrans" cxnId="{085A334C-1A5A-4069-9C47-942C517D4736}">
      <dgm:prSet/>
      <dgm:spPr/>
      <dgm:t>
        <a:bodyPr/>
        <a:lstStyle/>
        <a:p>
          <a:endParaRPr lang="en-US"/>
        </a:p>
      </dgm:t>
    </dgm:pt>
    <dgm:pt modelId="{8F210BE7-9FD1-4962-9F33-AB2E16BF555E}" type="sibTrans" cxnId="{085A334C-1A5A-4069-9C47-942C517D4736}">
      <dgm:prSet/>
      <dgm:spPr/>
      <dgm:t>
        <a:bodyPr/>
        <a:lstStyle/>
        <a:p>
          <a:endParaRPr lang="en-US"/>
        </a:p>
      </dgm:t>
    </dgm:pt>
    <dgm:pt modelId="{98B29039-2546-46C4-9FD6-45D0BDB70C83}">
      <dgm:prSet/>
      <dgm:spPr/>
      <dgm:t>
        <a:bodyPr/>
        <a:lstStyle/>
        <a:p>
          <a:r>
            <a:rPr lang="en-US"/>
            <a:t>One of the biggest constraints for this project is time. While we have a good understanding of our project and what needs to be done, we still need to research and start to learn some of the languages and software we need to use. Given that our project's prototype should be completed after this semester and the project should be completely finished by the spring, time is our biggest constraint. </a:t>
          </a:r>
        </a:p>
      </dgm:t>
    </dgm:pt>
    <dgm:pt modelId="{2A8B2A52-A490-4847-AE61-0CBECD12A7FD}" type="parTrans" cxnId="{6BFF2BF4-3DE4-4279-BD68-50410CC07B47}">
      <dgm:prSet/>
      <dgm:spPr/>
      <dgm:t>
        <a:bodyPr/>
        <a:lstStyle/>
        <a:p>
          <a:endParaRPr lang="en-US"/>
        </a:p>
      </dgm:t>
    </dgm:pt>
    <dgm:pt modelId="{F8687D6C-A004-45C2-A0D8-3F19ABE30BEC}" type="sibTrans" cxnId="{6BFF2BF4-3DE4-4279-BD68-50410CC07B47}">
      <dgm:prSet/>
      <dgm:spPr/>
      <dgm:t>
        <a:bodyPr/>
        <a:lstStyle/>
        <a:p>
          <a:endParaRPr lang="en-US"/>
        </a:p>
      </dgm:t>
    </dgm:pt>
    <dgm:pt modelId="{5F6495AC-4F7D-4EFC-BAE6-65CE910DBB1D}" type="pres">
      <dgm:prSet presAssocID="{81241C76-A8DD-414B-93D4-97596113780B}" presName="Name0" presStyleCnt="0">
        <dgm:presLayoutVars>
          <dgm:dir/>
          <dgm:animLvl val="lvl"/>
          <dgm:resizeHandles val="exact"/>
        </dgm:presLayoutVars>
      </dgm:prSet>
      <dgm:spPr/>
    </dgm:pt>
    <dgm:pt modelId="{243FD716-274E-4411-8B0B-B1E9604877EB}" type="pres">
      <dgm:prSet presAssocID="{1EBE2298-71D5-4D36-8729-25ED7421347F}" presName="composite" presStyleCnt="0"/>
      <dgm:spPr/>
    </dgm:pt>
    <dgm:pt modelId="{43356F92-87A6-483C-9A07-72204B717390}" type="pres">
      <dgm:prSet presAssocID="{1EBE2298-71D5-4D36-8729-25ED7421347F}" presName="parTx" presStyleLbl="alignNode1" presStyleIdx="0" presStyleCnt="2">
        <dgm:presLayoutVars>
          <dgm:chMax val="0"/>
          <dgm:chPref val="0"/>
          <dgm:bulletEnabled val="1"/>
        </dgm:presLayoutVars>
      </dgm:prSet>
      <dgm:spPr/>
    </dgm:pt>
    <dgm:pt modelId="{619821F4-3B13-45B3-A578-2F683E4E5C9D}" type="pres">
      <dgm:prSet presAssocID="{1EBE2298-71D5-4D36-8729-25ED7421347F}" presName="desTx" presStyleLbl="alignAccFollowNode1" presStyleIdx="0" presStyleCnt="2">
        <dgm:presLayoutVars>
          <dgm:bulletEnabled val="1"/>
        </dgm:presLayoutVars>
      </dgm:prSet>
      <dgm:spPr/>
    </dgm:pt>
    <dgm:pt modelId="{0E7FE370-C4FA-4B1A-B5B6-B6744872B2E5}" type="pres">
      <dgm:prSet presAssocID="{D9ED74FA-DB16-41DA-80A5-C46E26F28D98}" presName="space" presStyleCnt="0"/>
      <dgm:spPr/>
    </dgm:pt>
    <dgm:pt modelId="{4B5A4A34-E801-4E1C-9BB3-76596CEF44CC}" type="pres">
      <dgm:prSet presAssocID="{CDB4D9D9-8E1C-4516-8A41-857F0850F165}" presName="composite" presStyleCnt="0"/>
      <dgm:spPr/>
    </dgm:pt>
    <dgm:pt modelId="{4ACF1DC4-7986-431D-B8AE-7769B75C48FD}" type="pres">
      <dgm:prSet presAssocID="{CDB4D9D9-8E1C-4516-8A41-857F0850F165}" presName="parTx" presStyleLbl="alignNode1" presStyleIdx="1" presStyleCnt="2">
        <dgm:presLayoutVars>
          <dgm:chMax val="0"/>
          <dgm:chPref val="0"/>
          <dgm:bulletEnabled val="1"/>
        </dgm:presLayoutVars>
      </dgm:prSet>
      <dgm:spPr/>
    </dgm:pt>
    <dgm:pt modelId="{5FCB04F6-15CE-48CA-9E58-B72A91E5DA2B}" type="pres">
      <dgm:prSet presAssocID="{CDB4D9D9-8E1C-4516-8A41-857F0850F165}" presName="desTx" presStyleLbl="alignAccFollowNode1" presStyleIdx="1" presStyleCnt="2">
        <dgm:presLayoutVars>
          <dgm:bulletEnabled val="1"/>
        </dgm:presLayoutVars>
      </dgm:prSet>
      <dgm:spPr/>
    </dgm:pt>
  </dgm:ptLst>
  <dgm:cxnLst>
    <dgm:cxn modelId="{8D969404-397C-41A5-9C1D-B54C21941F86}" type="presOf" srcId="{81241C76-A8DD-414B-93D4-97596113780B}" destId="{5F6495AC-4F7D-4EFC-BAE6-65CE910DBB1D}" srcOrd="0" destOrd="0" presId="urn:microsoft.com/office/officeart/2005/8/layout/hList1"/>
    <dgm:cxn modelId="{1A41AB28-A201-4101-9974-AAA8E47C79B1}" srcId="{1EBE2298-71D5-4D36-8729-25ED7421347F}" destId="{2A9EBF09-9FEA-4E28-8425-622873634AC3}" srcOrd="0" destOrd="0" parTransId="{3D5DD699-5698-47A8-95D1-C546B0894A7A}" sibTransId="{F589A9A0-A2B8-439A-9487-85CEB6D5FD8B}"/>
    <dgm:cxn modelId="{3F9F3F3E-C6DD-43B6-8BD9-2AF56D0EC18A}" type="presOf" srcId="{98B29039-2546-46C4-9FD6-45D0BDB70C83}" destId="{5FCB04F6-15CE-48CA-9E58-B72A91E5DA2B}" srcOrd="0" destOrd="0" presId="urn:microsoft.com/office/officeart/2005/8/layout/hList1"/>
    <dgm:cxn modelId="{37569362-ED70-4DCB-8A03-BD869798564C}" type="presOf" srcId="{2A9EBF09-9FEA-4E28-8425-622873634AC3}" destId="{619821F4-3B13-45B3-A578-2F683E4E5C9D}" srcOrd="0" destOrd="0" presId="urn:microsoft.com/office/officeart/2005/8/layout/hList1"/>
    <dgm:cxn modelId="{DB45A847-14BF-4022-B111-2CABC83B54EB}" type="presOf" srcId="{CDB4D9D9-8E1C-4516-8A41-857F0850F165}" destId="{4ACF1DC4-7986-431D-B8AE-7769B75C48FD}" srcOrd="0" destOrd="0" presId="urn:microsoft.com/office/officeart/2005/8/layout/hList1"/>
    <dgm:cxn modelId="{085A334C-1A5A-4069-9C47-942C517D4736}" srcId="{81241C76-A8DD-414B-93D4-97596113780B}" destId="{CDB4D9D9-8E1C-4516-8A41-857F0850F165}" srcOrd="1" destOrd="0" parTransId="{E0ED80E8-F239-43A9-923C-38A69DA5C803}" sibTransId="{8F210BE7-9FD1-4962-9F33-AB2E16BF555E}"/>
    <dgm:cxn modelId="{9C5CE551-5E75-4EF0-B5E1-9D2D89D03856}" srcId="{81241C76-A8DD-414B-93D4-97596113780B}" destId="{1EBE2298-71D5-4D36-8729-25ED7421347F}" srcOrd="0" destOrd="0" parTransId="{BF6F7CF0-855A-4295-A75F-D800E9B0D8F5}" sibTransId="{D9ED74FA-DB16-41DA-80A5-C46E26F28D98}"/>
    <dgm:cxn modelId="{4B335EBB-836A-4616-B856-D12F4D2B34BF}" type="presOf" srcId="{1EBE2298-71D5-4D36-8729-25ED7421347F}" destId="{43356F92-87A6-483C-9A07-72204B717390}" srcOrd="0" destOrd="0" presId="urn:microsoft.com/office/officeart/2005/8/layout/hList1"/>
    <dgm:cxn modelId="{6BFF2BF4-3DE4-4279-BD68-50410CC07B47}" srcId="{CDB4D9D9-8E1C-4516-8A41-857F0850F165}" destId="{98B29039-2546-46C4-9FD6-45D0BDB70C83}" srcOrd="0" destOrd="0" parTransId="{2A8B2A52-A490-4847-AE61-0CBECD12A7FD}" sibTransId="{F8687D6C-A004-45C2-A0D8-3F19ABE30BEC}"/>
    <dgm:cxn modelId="{0240639C-6492-4DB6-AE9B-0C7414E9CFB4}" type="presParOf" srcId="{5F6495AC-4F7D-4EFC-BAE6-65CE910DBB1D}" destId="{243FD716-274E-4411-8B0B-B1E9604877EB}" srcOrd="0" destOrd="0" presId="urn:microsoft.com/office/officeart/2005/8/layout/hList1"/>
    <dgm:cxn modelId="{77FFAFC1-A26C-418F-B9BB-709D2B8B43DD}" type="presParOf" srcId="{243FD716-274E-4411-8B0B-B1E9604877EB}" destId="{43356F92-87A6-483C-9A07-72204B717390}" srcOrd="0" destOrd="0" presId="urn:microsoft.com/office/officeart/2005/8/layout/hList1"/>
    <dgm:cxn modelId="{741C3F28-709C-4B02-A431-F6F386EE7722}" type="presParOf" srcId="{243FD716-274E-4411-8B0B-B1E9604877EB}" destId="{619821F4-3B13-45B3-A578-2F683E4E5C9D}" srcOrd="1" destOrd="0" presId="urn:microsoft.com/office/officeart/2005/8/layout/hList1"/>
    <dgm:cxn modelId="{006A40DE-23DB-4949-B485-F32D3B2867D0}" type="presParOf" srcId="{5F6495AC-4F7D-4EFC-BAE6-65CE910DBB1D}" destId="{0E7FE370-C4FA-4B1A-B5B6-B6744872B2E5}" srcOrd="1" destOrd="0" presId="urn:microsoft.com/office/officeart/2005/8/layout/hList1"/>
    <dgm:cxn modelId="{2868B85D-55D0-42D4-8187-CB1E74CFF5B2}" type="presParOf" srcId="{5F6495AC-4F7D-4EFC-BAE6-65CE910DBB1D}" destId="{4B5A4A34-E801-4E1C-9BB3-76596CEF44CC}" srcOrd="2" destOrd="0" presId="urn:microsoft.com/office/officeart/2005/8/layout/hList1"/>
    <dgm:cxn modelId="{06E77F2F-A5A0-4EAF-BD77-4231D37463EB}" type="presParOf" srcId="{4B5A4A34-E801-4E1C-9BB3-76596CEF44CC}" destId="{4ACF1DC4-7986-431D-B8AE-7769B75C48FD}" srcOrd="0" destOrd="0" presId="urn:microsoft.com/office/officeart/2005/8/layout/hList1"/>
    <dgm:cxn modelId="{70123AA1-283D-47CF-9B83-51E1C8CC1868}" type="presParOf" srcId="{4B5A4A34-E801-4E1C-9BB3-76596CEF44CC}" destId="{5FCB04F6-15CE-48CA-9E58-B72A91E5DA2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A5B70D-414B-4D32-8E77-D67B8FF5A2F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57EC9960-5BA1-4594-9F05-57125B39EF97}">
      <dgm:prSet/>
      <dgm:spPr/>
      <dgm:t>
        <a:bodyPr/>
        <a:lstStyle/>
        <a:p>
          <a:r>
            <a:rPr lang="en-US"/>
            <a:t>Technical Knowledge</a:t>
          </a:r>
        </a:p>
      </dgm:t>
    </dgm:pt>
    <dgm:pt modelId="{79A279CE-13F5-417E-87CE-37574B67BB9B}" type="parTrans" cxnId="{696074D5-9E48-4192-A399-F3EB00DB146A}">
      <dgm:prSet/>
      <dgm:spPr/>
      <dgm:t>
        <a:bodyPr/>
        <a:lstStyle/>
        <a:p>
          <a:endParaRPr lang="en-US"/>
        </a:p>
      </dgm:t>
    </dgm:pt>
    <dgm:pt modelId="{1AB963F2-D3D5-481F-BF04-5B3099354913}" type="sibTrans" cxnId="{696074D5-9E48-4192-A399-F3EB00DB146A}">
      <dgm:prSet/>
      <dgm:spPr/>
      <dgm:t>
        <a:bodyPr/>
        <a:lstStyle/>
        <a:p>
          <a:endParaRPr lang="en-US"/>
        </a:p>
      </dgm:t>
    </dgm:pt>
    <dgm:pt modelId="{898F4B62-1274-4F00-BD1B-8B23C2523D8D}">
      <dgm:prSet/>
      <dgm:spPr/>
      <dgm:t>
        <a:bodyPr/>
        <a:lstStyle/>
        <a:p>
          <a:r>
            <a:rPr lang="en-US"/>
            <a:t>Even though we feel that we can develop and maintaining our website, some of the smaller features might be difficult to implement. While we have experience in front-end and back-end development, neither of us have much experience in creating a website from scratch and we will likely need to spend time researching how to do certain things. </a:t>
          </a:r>
        </a:p>
      </dgm:t>
    </dgm:pt>
    <dgm:pt modelId="{7BEB2299-D53D-4DDB-BEF3-08BD758C58F2}" type="parTrans" cxnId="{C8F41A1E-528B-471E-BB29-160A04A6F9CB}">
      <dgm:prSet/>
      <dgm:spPr/>
      <dgm:t>
        <a:bodyPr/>
        <a:lstStyle/>
        <a:p>
          <a:endParaRPr lang="en-US"/>
        </a:p>
      </dgm:t>
    </dgm:pt>
    <dgm:pt modelId="{3E27CCE7-8E7F-4206-A96B-6B068200A4F6}" type="sibTrans" cxnId="{C8F41A1E-528B-471E-BB29-160A04A6F9CB}">
      <dgm:prSet/>
      <dgm:spPr/>
      <dgm:t>
        <a:bodyPr/>
        <a:lstStyle/>
        <a:p>
          <a:endParaRPr lang="en-US"/>
        </a:p>
      </dgm:t>
    </dgm:pt>
    <dgm:pt modelId="{3AFF08F8-CA0C-4A6E-9A2C-1BFD091063D3}">
      <dgm:prSet/>
      <dgm:spPr/>
      <dgm:t>
        <a:bodyPr/>
        <a:lstStyle/>
        <a:p>
          <a:r>
            <a:rPr lang="en-US"/>
            <a:t>Scope</a:t>
          </a:r>
        </a:p>
      </dgm:t>
    </dgm:pt>
    <dgm:pt modelId="{24DCB487-26FD-4850-B6F1-4A6125E133D1}" type="parTrans" cxnId="{D96205E1-722B-49F5-A2EF-A3005F095FB4}">
      <dgm:prSet/>
      <dgm:spPr/>
      <dgm:t>
        <a:bodyPr/>
        <a:lstStyle/>
        <a:p>
          <a:endParaRPr lang="en-US"/>
        </a:p>
      </dgm:t>
    </dgm:pt>
    <dgm:pt modelId="{FF099D85-12A0-4C0A-99F2-60D6CBE5581F}" type="sibTrans" cxnId="{D96205E1-722B-49F5-A2EF-A3005F095FB4}">
      <dgm:prSet/>
      <dgm:spPr/>
      <dgm:t>
        <a:bodyPr/>
        <a:lstStyle/>
        <a:p>
          <a:endParaRPr lang="en-US"/>
        </a:p>
      </dgm:t>
    </dgm:pt>
    <dgm:pt modelId="{9C553EA5-13E5-46E1-BBCE-994B1EA34DB5}">
      <dgm:prSet/>
      <dgm:spPr/>
      <dgm:t>
        <a:bodyPr/>
        <a:lstStyle/>
        <a:p>
          <a:r>
            <a:rPr lang="en-US"/>
            <a:t>The scope of our project is also a major constraint. In the planning stage, we kept having great ideas that we thought would be cool to implement. However, once we started recording our development plan and major milestones, we started to realize that the scope of our project might be limited due to our technical knowledge and time available (as seen above).</a:t>
          </a:r>
        </a:p>
      </dgm:t>
    </dgm:pt>
    <dgm:pt modelId="{C4CF5F18-5595-41E2-AA20-2F11A1BE1809}" type="parTrans" cxnId="{F08EBD4E-EE2C-4B08-97ED-5CDF22695F65}">
      <dgm:prSet/>
      <dgm:spPr/>
      <dgm:t>
        <a:bodyPr/>
        <a:lstStyle/>
        <a:p>
          <a:endParaRPr lang="en-US"/>
        </a:p>
      </dgm:t>
    </dgm:pt>
    <dgm:pt modelId="{509C00F0-DA38-4D0D-9C23-B2B944B586D4}" type="sibTrans" cxnId="{F08EBD4E-EE2C-4B08-97ED-5CDF22695F65}">
      <dgm:prSet/>
      <dgm:spPr/>
      <dgm:t>
        <a:bodyPr/>
        <a:lstStyle/>
        <a:p>
          <a:endParaRPr lang="en-US"/>
        </a:p>
      </dgm:t>
    </dgm:pt>
    <dgm:pt modelId="{97DBE00F-E8D8-4BFD-83E2-0A1787BC7244}" type="pres">
      <dgm:prSet presAssocID="{F8A5B70D-414B-4D32-8E77-D67B8FF5A2FF}" presName="Name0" presStyleCnt="0">
        <dgm:presLayoutVars>
          <dgm:dir/>
          <dgm:animLvl val="lvl"/>
          <dgm:resizeHandles val="exact"/>
        </dgm:presLayoutVars>
      </dgm:prSet>
      <dgm:spPr/>
    </dgm:pt>
    <dgm:pt modelId="{8EDC0B90-D1AC-4906-9282-AF60D5EC68FD}" type="pres">
      <dgm:prSet presAssocID="{57EC9960-5BA1-4594-9F05-57125B39EF97}" presName="composite" presStyleCnt="0"/>
      <dgm:spPr/>
    </dgm:pt>
    <dgm:pt modelId="{0B238E85-11A8-4EE7-9403-4AF268A432F7}" type="pres">
      <dgm:prSet presAssocID="{57EC9960-5BA1-4594-9F05-57125B39EF97}" presName="parTx" presStyleLbl="alignNode1" presStyleIdx="0" presStyleCnt="2">
        <dgm:presLayoutVars>
          <dgm:chMax val="0"/>
          <dgm:chPref val="0"/>
          <dgm:bulletEnabled val="1"/>
        </dgm:presLayoutVars>
      </dgm:prSet>
      <dgm:spPr/>
    </dgm:pt>
    <dgm:pt modelId="{593C72F4-FE60-44EC-8527-B655A04FFCC2}" type="pres">
      <dgm:prSet presAssocID="{57EC9960-5BA1-4594-9F05-57125B39EF97}" presName="desTx" presStyleLbl="alignAccFollowNode1" presStyleIdx="0" presStyleCnt="2">
        <dgm:presLayoutVars>
          <dgm:bulletEnabled val="1"/>
        </dgm:presLayoutVars>
      </dgm:prSet>
      <dgm:spPr/>
    </dgm:pt>
    <dgm:pt modelId="{EFD18F15-40D8-49A4-8C31-A4BF61839B7A}" type="pres">
      <dgm:prSet presAssocID="{1AB963F2-D3D5-481F-BF04-5B3099354913}" presName="space" presStyleCnt="0"/>
      <dgm:spPr/>
    </dgm:pt>
    <dgm:pt modelId="{7E746114-399A-40F5-9525-99A67AA64FA9}" type="pres">
      <dgm:prSet presAssocID="{3AFF08F8-CA0C-4A6E-9A2C-1BFD091063D3}" presName="composite" presStyleCnt="0"/>
      <dgm:spPr/>
    </dgm:pt>
    <dgm:pt modelId="{ACF936A8-1A4E-440E-A7EE-8736C5BA7DF3}" type="pres">
      <dgm:prSet presAssocID="{3AFF08F8-CA0C-4A6E-9A2C-1BFD091063D3}" presName="parTx" presStyleLbl="alignNode1" presStyleIdx="1" presStyleCnt="2">
        <dgm:presLayoutVars>
          <dgm:chMax val="0"/>
          <dgm:chPref val="0"/>
          <dgm:bulletEnabled val="1"/>
        </dgm:presLayoutVars>
      </dgm:prSet>
      <dgm:spPr/>
    </dgm:pt>
    <dgm:pt modelId="{0FD4964A-4A10-4C3F-AD8C-133490AFC684}" type="pres">
      <dgm:prSet presAssocID="{3AFF08F8-CA0C-4A6E-9A2C-1BFD091063D3}" presName="desTx" presStyleLbl="alignAccFollowNode1" presStyleIdx="1" presStyleCnt="2">
        <dgm:presLayoutVars>
          <dgm:bulletEnabled val="1"/>
        </dgm:presLayoutVars>
      </dgm:prSet>
      <dgm:spPr/>
    </dgm:pt>
  </dgm:ptLst>
  <dgm:cxnLst>
    <dgm:cxn modelId="{C8F41A1E-528B-471E-BB29-160A04A6F9CB}" srcId="{57EC9960-5BA1-4594-9F05-57125B39EF97}" destId="{898F4B62-1274-4F00-BD1B-8B23C2523D8D}" srcOrd="0" destOrd="0" parTransId="{7BEB2299-D53D-4DDB-BEF3-08BD758C58F2}" sibTransId="{3E27CCE7-8E7F-4206-A96B-6B068200A4F6}"/>
    <dgm:cxn modelId="{56E3552C-CE68-4DA9-9CA8-2AE1CED51B7F}" type="presOf" srcId="{F8A5B70D-414B-4D32-8E77-D67B8FF5A2FF}" destId="{97DBE00F-E8D8-4BFD-83E2-0A1787BC7244}" srcOrd="0" destOrd="0" presId="urn:microsoft.com/office/officeart/2005/8/layout/hList1"/>
    <dgm:cxn modelId="{F08EBD4E-EE2C-4B08-97ED-5CDF22695F65}" srcId="{3AFF08F8-CA0C-4A6E-9A2C-1BFD091063D3}" destId="{9C553EA5-13E5-46E1-BBCE-994B1EA34DB5}" srcOrd="0" destOrd="0" parTransId="{C4CF5F18-5595-41E2-AA20-2F11A1BE1809}" sibTransId="{509C00F0-DA38-4D0D-9C23-B2B944B586D4}"/>
    <dgm:cxn modelId="{D385BF6E-8885-4988-A630-49B5DD892201}" type="presOf" srcId="{57EC9960-5BA1-4594-9F05-57125B39EF97}" destId="{0B238E85-11A8-4EE7-9403-4AF268A432F7}" srcOrd="0" destOrd="0" presId="urn:microsoft.com/office/officeart/2005/8/layout/hList1"/>
    <dgm:cxn modelId="{E055D17F-A69F-4E37-9BB6-8D6646EBDF01}" type="presOf" srcId="{898F4B62-1274-4F00-BD1B-8B23C2523D8D}" destId="{593C72F4-FE60-44EC-8527-B655A04FFCC2}" srcOrd="0" destOrd="0" presId="urn:microsoft.com/office/officeart/2005/8/layout/hList1"/>
    <dgm:cxn modelId="{E2B93ABA-507E-4700-B91A-BEEF7795B829}" type="presOf" srcId="{3AFF08F8-CA0C-4A6E-9A2C-1BFD091063D3}" destId="{ACF936A8-1A4E-440E-A7EE-8736C5BA7DF3}" srcOrd="0" destOrd="0" presId="urn:microsoft.com/office/officeart/2005/8/layout/hList1"/>
    <dgm:cxn modelId="{FBFEDBD1-5C49-41E3-B54C-C43BEB12557E}" type="presOf" srcId="{9C553EA5-13E5-46E1-BBCE-994B1EA34DB5}" destId="{0FD4964A-4A10-4C3F-AD8C-133490AFC684}" srcOrd="0" destOrd="0" presId="urn:microsoft.com/office/officeart/2005/8/layout/hList1"/>
    <dgm:cxn modelId="{696074D5-9E48-4192-A399-F3EB00DB146A}" srcId="{F8A5B70D-414B-4D32-8E77-D67B8FF5A2FF}" destId="{57EC9960-5BA1-4594-9F05-57125B39EF97}" srcOrd="0" destOrd="0" parTransId="{79A279CE-13F5-417E-87CE-37574B67BB9B}" sibTransId="{1AB963F2-D3D5-481F-BF04-5B3099354913}"/>
    <dgm:cxn modelId="{D96205E1-722B-49F5-A2EF-A3005F095FB4}" srcId="{F8A5B70D-414B-4D32-8E77-D67B8FF5A2FF}" destId="{3AFF08F8-CA0C-4A6E-9A2C-1BFD091063D3}" srcOrd="1" destOrd="0" parTransId="{24DCB487-26FD-4850-B6F1-4A6125E133D1}" sibTransId="{FF099D85-12A0-4C0A-99F2-60D6CBE5581F}"/>
    <dgm:cxn modelId="{0061BEC2-6778-4FC1-B8E5-E52AE7BD965E}" type="presParOf" srcId="{97DBE00F-E8D8-4BFD-83E2-0A1787BC7244}" destId="{8EDC0B90-D1AC-4906-9282-AF60D5EC68FD}" srcOrd="0" destOrd="0" presId="urn:microsoft.com/office/officeart/2005/8/layout/hList1"/>
    <dgm:cxn modelId="{6A4C6056-207E-46A8-96E0-E4C1FB5C054B}" type="presParOf" srcId="{8EDC0B90-D1AC-4906-9282-AF60D5EC68FD}" destId="{0B238E85-11A8-4EE7-9403-4AF268A432F7}" srcOrd="0" destOrd="0" presId="urn:microsoft.com/office/officeart/2005/8/layout/hList1"/>
    <dgm:cxn modelId="{9999CE24-A4C8-4B19-882C-F5B748B6CF71}" type="presParOf" srcId="{8EDC0B90-D1AC-4906-9282-AF60D5EC68FD}" destId="{593C72F4-FE60-44EC-8527-B655A04FFCC2}" srcOrd="1" destOrd="0" presId="urn:microsoft.com/office/officeart/2005/8/layout/hList1"/>
    <dgm:cxn modelId="{BEF66EB0-EB07-460F-AFE4-FB393C91C77B}" type="presParOf" srcId="{97DBE00F-E8D8-4BFD-83E2-0A1787BC7244}" destId="{EFD18F15-40D8-49A4-8C31-A4BF61839B7A}" srcOrd="1" destOrd="0" presId="urn:microsoft.com/office/officeart/2005/8/layout/hList1"/>
    <dgm:cxn modelId="{FF42CE41-6959-461F-BF4B-2E5C62E3CF7D}" type="presParOf" srcId="{97DBE00F-E8D8-4BFD-83E2-0A1787BC7244}" destId="{7E746114-399A-40F5-9525-99A67AA64FA9}" srcOrd="2" destOrd="0" presId="urn:microsoft.com/office/officeart/2005/8/layout/hList1"/>
    <dgm:cxn modelId="{BEF4D3DF-E4FE-462A-9B79-4756DDF829BA}" type="presParOf" srcId="{7E746114-399A-40F5-9525-99A67AA64FA9}" destId="{ACF936A8-1A4E-440E-A7EE-8736C5BA7DF3}" srcOrd="0" destOrd="0" presId="urn:microsoft.com/office/officeart/2005/8/layout/hList1"/>
    <dgm:cxn modelId="{A1926ABD-95C0-4CE9-B12E-A0869FCC237F}" type="presParOf" srcId="{7E746114-399A-40F5-9525-99A67AA64FA9}" destId="{0FD4964A-4A10-4C3F-AD8C-133490AFC6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4CD83-515A-4D5D-9552-2036DB8EBB9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652B48-25F2-46EB-90B4-883F73918829}">
      <dgm:prSet/>
      <dgm:spPr/>
      <dgm:t>
        <a:bodyPr/>
        <a:lstStyle/>
        <a:p>
          <a:r>
            <a:rPr lang="en-US"/>
            <a:t>1. Fully functioning website that queries NASA's Exoplanetary Database </a:t>
          </a:r>
        </a:p>
      </dgm:t>
    </dgm:pt>
    <dgm:pt modelId="{E0AFFDBE-A978-4145-B41C-2552F87D1B7B}" type="parTrans" cxnId="{CBC2392E-4B8D-4462-9385-3AE0222D76E8}">
      <dgm:prSet/>
      <dgm:spPr/>
      <dgm:t>
        <a:bodyPr/>
        <a:lstStyle/>
        <a:p>
          <a:endParaRPr lang="en-US"/>
        </a:p>
      </dgm:t>
    </dgm:pt>
    <dgm:pt modelId="{29823912-4CA0-4B10-BE2B-AB3F4A3FCC3C}" type="sibTrans" cxnId="{CBC2392E-4B8D-4462-9385-3AE0222D76E8}">
      <dgm:prSet/>
      <dgm:spPr/>
      <dgm:t>
        <a:bodyPr/>
        <a:lstStyle/>
        <a:p>
          <a:endParaRPr lang="en-US"/>
        </a:p>
      </dgm:t>
    </dgm:pt>
    <dgm:pt modelId="{57C9FC47-7BE4-49B2-8F43-4481BF5766EB}">
      <dgm:prSet/>
      <dgm:spPr/>
      <dgm:t>
        <a:bodyPr/>
        <a:lstStyle/>
        <a:p>
          <a:r>
            <a:rPr lang="en-US"/>
            <a:t>2. User can input year of discovery, discovery method, host name, and/or discovery facility</a:t>
          </a:r>
        </a:p>
      </dgm:t>
    </dgm:pt>
    <dgm:pt modelId="{EB87CA4C-9F75-405F-8D87-0D97E2A7F94E}" type="parTrans" cxnId="{7C8CB41C-41CE-42EA-9656-7FD291771B5C}">
      <dgm:prSet/>
      <dgm:spPr/>
      <dgm:t>
        <a:bodyPr/>
        <a:lstStyle/>
        <a:p>
          <a:endParaRPr lang="en-US"/>
        </a:p>
      </dgm:t>
    </dgm:pt>
    <dgm:pt modelId="{6CD76BDD-164D-467E-8AC4-E443B00AEF86}" type="sibTrans" cxnId="{7C8CB41C-41CE-42EA-9656-7FD291771B5C}">
      <dgm:prSet/>
      <dgm:spPr/>
      <dgm:t>
        <a:bodyPr/>
        <a:lstStyle/>
        <a:p>
          <a:endParaRPr lang="en-US"/>
        </a:p>
      </dgm:t>
    </dgm:pt>
    <dgm:pt modelId="{39BF970E-016E-4FD0-A535-4BF489F4338B}">
      <dgm:prSet/>
      <dgm:spPr/>
      <dgm:t>
        <a:bodyPr/>
        <a:lstStyle/>
        <a:p>
          <a:r>
            <a:rPr lang="en-US"/>
            <a:t>3. Call NASA's Archive to retrieve specified data</a:t>
          </a:r>
        </a:p>
      </dgm:t>
    </dgm:pt>
    <dgm:pt modelId="{27672491-AEC6-46B5-8F21-8F23E1A3F94A}" type="parTrans" cxnId="{1E5C7E07-AC90-4B85-A221-B1A6340AB82D}">
      <dgm:prSet/>
      <dgm:spPr/>
      <dgm:t>
        <a:bodyPr/>
        <a:lstStyle/>
        <a:p>
          <a:endParaRPr lang="en-US"/>
        </a:p>
      </dgm:t>
    </dgm:pt>
    <dgm:pt modelId="{066D423E-4A74-41DB-87A0-64D637D83C3D}" type="sibTrans" cxnId="{1E5C7E07-AC90-4B85-A221-B1A6340AB82D}">
      <dgm:prSet/>
      <dgm:spPr/>
      <dgm:t>
        <a:bodyPr/>
        <a:lstStyle/>
        <a:p>
          <a:endParaRPr lang="en-US"/>
        </a:p>
      </dgm:t>
    </dgm:pt>
    <dgm:pt modelId="{3551D69E-E237-4608-BD99-55C837DE4C2F}">
      <dgm:prSet/>
      <dgm:spPr/>
      <dgm:t>
        <a:bodyPr/>
        <a:lstStyle/>
        <a:p>
          <a:r>
            <a:rPr lang="en-US"/>
            <a:t>4. Format data into a modern and well-designed table </a:t>
          </a:r>
        </a:p>
      </dgm:t>
    </dgm:pt>
    <dgm:pt modelId="{E7B3BCDF-AFC4-4862-8CFB-4DAD5FEE15A8}" type="parTrans" cxnId="{9E0BA4C7-DB28-4D18-AEBE-D26B980047C0}">
      <dgm:prSet/>
      <dgm:spPr/>
      <dgm:t>
        <a:bodyPr/>
        <a:lstStyle/>
        <a:p>
          <a:endParaRPr lang="en-US"/>
        </a:p>
      </dgm:t>
    </dgm:pt>
    <dgm:pt modelId="{EFB951FD-817B-40D0-972B-FA2D996356D1}" type="sibTrans" cxnId="{9E0BA4C7-DB28-4D18-AEBE-D26B980047C0}">
      <dgm:prSet/>
      <dgm:spPr/>
      <dgm:t>
        <a:bodyPr/>
        <a:lstStyle/>
        <a:p>
          <a:endParaRPr lang="en-US"/>
        </a:p>
      </dgm:t>
    </dgm:pt>
    <dgm:pt modelId="{E0549D54-8511-44DC-8D86-7B5230EECB1B}">
      <dgm:prSet/>
      <dgm:spPr/>
      <dgm:t>
        <a:bodyPr/>
        <a:lstStyle/>
        <a:p>
          <a:r>
            <a:rPr lang="en-US"/>
            <a:t>5. Ability to export data to user's local disk</a:t>
          </a:r>
        </a:p>
      </dgm:t>
    </dgm:pt>
    <dgm:pt modelId="{6A4FC736-45A6-442F-BEC1-0D184FE1EF9D}" type="parTrans" cxnId="{44BA9F77-ECCE-40F5-8D72-DA2B1209F220}">
      <dgm:prSet/>
      <dgm:spPr/>
      <dgm:t>
        <a:bodyPr/>
        <a:lstStyle/>
        <a:p>
          <a:endParaRPr lang="en-US"/>
        </a:p>
      </dgm:t>
    </dgm:pt>
    <dgm:pt modelId="{92848B1A-27FC-4CFC-884C-7E70640CC3D9}" type="sibTrans" cxnId="{44BA9F77-ECCE-40F5-8D72-DA2B1209F220}">
      <dgm:prSet/>
      <dgm:spPr/>
      <dgm:t>
        <a:bodyPr/>
        <a:lstStyle/>
        <a:p>
          <a:endParaRPr lang="en-US"/>
        </a:p>
      </dgm:t>
    </dgm:pt>
    <dgm:pt modelId="{DBA50EE6-522A-4776-A70F-75CEFAFA0660}">
      <dgm:prSet/>
      <dgm:spPr/>
      <dgm:t>
        <a:bodyPr/>
        <a:lstStyle/>
        <a:p>
          <a:r>
            <a:rPr lang="en-US"/>
            <a:t>6. Page that explains the data and what it means/represents </a:t>
          </a:r>
        </a:p>
      </dgm:t>
    </dgm:pt>
    <dgm:pt modelId="{24F2457E-C0E4-425B-B8DF-4AB78D681F6C}" type="parTrans" cxnId="{7133D76F-1A28-4322-BF84-C0829592596B}">
      <dgm:prSet/>
      <dgm:spPr/>
      <dgm:t>
        <a:bodyPr/>
        <a:lstStyle/>
        <a:p>
          <a:endParaRPr lang="en-US"/>
        </a:p>
      </dgm:t>
    </dgm:pt>
    <dgm:pt modelId="{9329A378-170E-426D-8649-A78888379DD6}" type="sibTrans" cxnId="{7133D76F-1A28-4322-BF84-C0829592596B}">
      <dgm:prSet/>
      <dgm:spPr/>
      <dgm:t>
        <a:bodyPr/>
        <a:lstStyle/>
        <a:p>
          <a:endParaRPr lang="en-US"/>
        </a:p>
      </dgm:t>
    </dgm:pt>
    <dgm:pt modelId="{4DAB83DD-A90A-44AB-B48A-A3566B750201}" type="pres">
      <dgm:prSet presAssocID="{6C64CD83-515A-4D5D-9552-2036DB8EBB9B}" presName="root" presStyleCnt="0">
        <dgm:presLayoutVars>
          <dgm:dir/>
          <dgm:resizeHandles val="exact"/>
        </dgm:presLayoutVars>
      </dgm:prSet>
      <dgm:spPr/>
    </dgm:pt>
    <dgm:pt modelId="{8B23C70E-351F-404D-85FC-3A27955763FA}" type="pres">
      <dgm:prSet presAssocID="{6C64CD83-515A-4D5D-9552-2036DB8EBB9B}" presName="container" presStyleCnt="0">
        <dgm:presLayoutVars>
          <dgm:dir/>
          <dgm:resizeHandles val="exact"/>
        </dgm:presLayoutVars>
      </dgm:prSet>
      <dgm:spPr/>
    </dgm:pt>
    <dgm:pt modelId="{ECFB5BE8-C9AD-45DE-A1C9-AFAE68FD084D}" type="pres">
      <dgm:prSet presAssocID="{43652B48-25F2-46EB-90B4-883F73918829}" presName="compNode" presStyleCnt="0"/>
      <dgm:spPr/>
    </dgm:pt>
    <dgm:pt modelId="{347870D4-BCE7-45DF-94DC-E84B20EAC8D7}" type="pres">
      <dgm:prSet presAssocID="{43652B48-25F2-46EB-90B4-883F73918829}" presName="iconBgRect" presStyleLbl="bgShp" presStyleIdx="0" presStyleCnt="6"/>
      <dgm:spPr/>
    </dgm:pt>
    <dgm:pt modelId="{FF765DC0-98FE-4DC1-B2FE-CE05693733EE}" type="pres">
      <dgm:prSet presAssocID="{43652B48-25F2-46EB-90B4-883F739188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9B6904A3-1BBD-4400-BF7F-E07F4093468E}" type="pres">
      <dgm:prSet presAssocID="{43652B48-25F2-46EB-90B4-883F73918829}" presName="spaceRect" presStyleCnt="0"/>
      <dgm:spPr/>
    </dgm:pt>
    <dgm:pt modelId="{14A27869-00A3-4B14-8307-39A55238C5A0}" type="pres">
      <dgm:prSet presAssocID="{43652B48-25F2-46EB-90B4-883F73918829}" presName="textRect" presStyleLbl="revTx" presStyleIdx="0" presStyleCnt="6">
        <dgm:presLayoutVars>
          <dgm:chMax val="1"/>
          <dgm:chPref val="1"/>
        </dgm:presLayoutVars>
      </dgm:prSet>
      <dgm:spPr/>
    </dgm:pt>
    <dgm:pt modelId="{D5F10F29-46EF-4E04-8F52-B72CAD43522D}" type="pres">
      <dgm:prSet presAssocID="{29823912-4CA0-4B10-BE2B-AB3F4A3FCC3C}" presName="sibTrans" presStyleLbl="sibTrans2D1" presStyleIdx="0" presStyleCnt="0"/>
      <dgm:spPr/>
    </dgm:pt>
    <dgm:pt modelId="{411A96BB-0DE8-42BF-B17C-09A716B530BB}" type="pres">
      <dgm:prSet presAssocID="{57C9FC47-7BE4-49B2-8F43-4481BF5766EB}" presName="compNode" presStyleCnt="0"/>
      <dgm:spPr/>
    </dgm:pt>
    <dgm:pt modelId="{618D3B26-52EF-4B84-9E62-6B263EDC6C04}" type="pres">
      <dgm:prSet presAssocID="{57C9FC47-7BE4-49B2-8F43-4481BF5766EB}" presName="iconBgRect" presStyleLbl="bgShp" presStyleIdx="1" presStyleCnt="6"/>
      <dgm:spPr/>
    </dgm:pt>
    <dgm:pt modelId="{27ED5EDB-2FBA-4FB6-8EFE-B69CFA493CC0}" type="pres">
      <dgm:prSet presAssocID="{57C9FC47-7BE4-49B2-8F43-4481BF5766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53702FF7-EB27-4CF6-888A-233592B52E40}" type="pres">
      <dgm:prSet presAssocID="{57C9FC47-7BE4-49B2-8F43-4481BF5766EB}" presName="spaceRect" presStyleCnt="0"/>
      <dgm:spPr/>
    </dgm:pt>
    <dgm:pt modelId="{1BC5E12A-25CF-4F6E-825D-D20F7055A5EC}" type="pres">
      <dgm:prSet presAssocID="{57C9FC47-7BE4-49B2-8F43-4481BF5766EB}" presName="textRect" presStyleLbl="revTx" presStyleIdx="1" presStyleCnt="6">
        <dgm:presLayoutVars>
          <dgm:chMax val="1"/>
          <dgm:chPref val="1"/>
        </dgm:presLayoutVars>
      </dgm:prSet>
      <dgm:spPr/>
    </dgm:pt>
    <dgm:pt modelId="{800804BD-71D0-47F7-AA23-CA03B9E26EED}" type="pres">
      <dgm:prSet presAssocID="{6CD76BDD-164D-467E-8AC4-E443B00AEF86}" presName="sibTrans" presStyleLbl="sibTrans2D1" presStyleIdx="0" presStyleCnt="0"/>
      <dgm:spPr/>
    </dgm:pt>
    <dgm:pt modelId="{6797F726-515C-42AD-99B7-87B3400927B7}" type="pres">
      <dgm:prSet presAssocID="{39BF970E-016E-4FD0-A535-4BF489F4338B}" presName="compNode" presStyleCnt="0"/>
      <dgm:spPr/>
    </dgm:pt>
    <dgm:pt modelId="{12EB51A1-A399-4997-B066-C9A7154C86AC}" type="pres">
      <dgm:prSet presAssocID="{39BF970E-016E-4FD0-A535-4BF489F4338B}" presName="iconBgRect" presStyleLbl="bgShp" presStyleIdx="2" presStyleCnt="6"/>
      <dgm:spPr/>
    </dgm:pt>
    <dgm:pt modelId="{F7812CB4-0D71-458B-8947-66F4208F8CA2}" type="pres">
      <dgm:prSet presAssocID="{39BF970E-016E-4FD0-A535-4BF489F433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EFF0962-70E3-4E52-9586-50B45F42257C}" type="pres">
      <dgm:prSet presAssocID="{39BF970E-016E-4FD0-A535-4BF489F4338B}" presName="spaceRect" presStyleCnt="0"/>
      <dgm:spPr/>
    </dgm:pt>
    <dgm:pt modelId="{FC65DE83-7CDC-4F24-BCF3-DB9359574275}" type="pres">
      <dgm:prSet presAssocID="{39BF970E-016E-4FD0-A535-4BF489F4338B}" presName="textRect" presStyleLbl="revTx" presStyleIdx="2" presStyleCnt="6">
        <dgm:presLayoutVars>
          <dgm:chMax val="1"/>
          <dgm:chPref val="1"/>
        </dgm:presLayoutVars>
      </dgm:prSet>
      <dgm:spPr/>
    </dgm:pt>
    <dgm:pt modelId="{863CD97E-170B-4910-8567-3BD917E03E60}" type="pres">
      <dgm:prSet presAssocID="{066D423E-4A74-41DB-87A0-64D637D83C3D}" presName="sibTrans" presStyleLbl="sibTrans2D1" presStyleIdx="0" presStyleCnt="0"/>
      <dgm:spPr/>
    </dgm:pt>
    <dgm:pt modelId="{677DF12F-F261-4832-86F7-CB3FDBFCAAD3}" type="pres">
      <dgm:prSet presAssocID="{3551D69E-E237-4608-BD99-55C837DE4C2F}" presName="compNode" presStyleCnt="0"/>
      <dgm:spPr/>
    </dgm:pt>
    <dgm:pt modelId="{CE4CD9E2-33CC-407C-88B4-320DB6F9E014}" type="pres">
      <dgm:prSet presAssocID="{3551D69E-E237-4608-BD99-55C837DE4C2F}" presName="iconBgRect" presStyleLbl="bgShp" presStyleIdx="3" presStyleCnt="6"/>
      <dgm:spPr/>
    </dgm:pt>
    <dgm:pt modelId="{A5B44CE3-C52D-49F4-A155-0F126E75016A}" type="pres">
      <dgm:prSet presAssocID="{3551D69E-E237-4608-BD99-55C837DE4C2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73B768EC-60B5-4AEA-8EF2-C01B707465A3}" type="pres">
      <dgm:prSet presAssocID="{3551D69E-E237-4608-BD99-55C837DE4C2F}" presName="spaceRect" presStyleCnt="0"/>
      <dgm:spPr/>
    </dgm:pt>
    <dgm:pt modelId="{1161AFCB-C266-456B-861F-1CA1E2597382}" type="pres">
      <dgm:prSet presAssocID="{3551D69E-E237-4608-BD99-55C837DE4C2F}" presName="textRect" presStyleLbl="revTx" presStyleIdx="3" presStyleCnt="6">
        <dgm:presLayoutVars>
          <dgm:chMax val="1"/>
          <dgm:chPref val="1"/>
        </dgm:presLayoutVars>
      </dgm:prSet>
      <dgm:spPr/>
    </dgm:pt>
    <dgm:pt modelId="{A5FE30E1-8F34-4C2B-A752-B7E15A81ABBE}" type="pres">
      <dgm:prSet presAssocID="{EFB951FD-817B-40D0-972B-FA2D996356D1}" presName="sibTrans" presStyleLbl="sibTrans2D1" presStyleIdx="0" presStyleCnt="0"/>
      <dgm:spPr/>
    </dgm:pt>
    <dgm:pt modelId="{CDDB9C58-45EF-4D19-9970-81B1D01F7B89}" type="pres">
      <dgm:prSet presAssocID="{E0549D54-8511-44DC-8D86-7B5230EECB1B}" presName="compNode" presStyleCnt="0"/>
      <dgm:spPr/>
    </dgm:pt>
    <dgm:pt modelId="{70A6CE04-F9E7-463A-891A-52B6A93F7D94}" type="pres">
      <dgm:prSet presAssocID="{E0549D54-8511-44DC-8D86-7B5230EECB1B}" presName="iconBgRect" presStyleLbl="bgShp" presStyleIdx="4" presStyleCnt="6"/>
      <dgm:spPr/>
    </dgm:pt>
    <dgm:pt modelId="{4DE4B339-B252-4561-A3CE-7E69EDDCFB6E}" type="pres">
      <dgm:prSet presAssocID="{E0549D54-8511-44DC-8D86-7B5230EECB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wnload"/>
        </a:ext>
      </dgm:extLst>
    </dgm:pt>
    <dgm:pt modelId="{8A07CC9D-2E56-4E40-B9C9-96C3B6947F03}" type="pres">
      <dgm:prSet presAssocID="{E0549D54-8511-44DC-8D86-7B5230EECB1B}" presName="spaceRect" presStyleCnt="0"/>
      <dgm:spPr/>
    </dgm:pt>
    <dgm:pt modelId="{86179D0D-B927-4909-A7C1-64F3FF6BA6DC}" type="pres">
      <dgm:prSet presAssocID="{E0549D54-8511-44DC-8D86-7B5230EECB1B}" presName="textRect" presStyleLbl="revTx" presStyleIdx="4" presStyleCnt="6">
        <dgm:presLayoutVars>
          <dgm:chMax val="1"/>
          <dgm:chPref val="1"/>
        </dgm:presLayoutVars>
      </dgm:prSet>
      <dgm:spPr/>
    </dgm:pt>
    <dgm:pt modelId="{9A8DD80B-4051-4D80-A222-3FD0C55D3690}" type="pres">
      <dgm:prSet presAssocID="{92848B1A-27FC-4CFC-884C-7E70640CC3D9}" presName="sibTrans" presStyleLbl="sibTrans2D1" presStyleIdx="0" presStyleCnt="0"/>
      <dgm:spPr/>
    </dgm:pt>
    <dgm:pt modelId="{79C3140F-7A61-4444-98E6-AA9E24EBB59C}" type="pres">
      <dgm:prSet presAssocID="{DBA50EE6-522A-4776-A70F-75CEFAFA0660}" presName="compNode" presStyleCnt="0"/>
      <dgm:spPr/>
    </dgm:pt>
    <dgm:pt modelId="{D1DFAC5A-576C-4007-837A-E64397995541}" type="pres">
      <dgm:prSet presAssocID="{DBA50EE6-522A-4776-A70F-75CEFAFA0660}" presName="iconBgRect" presStyleLbl="bgShp" presStyleIdx="5" presStyleCnt="6"/>
      <dgm:spPr/>
    </dgm:pt>
    <dgm:pt modelId="{62ABA591-633D-4834-AF77-F020C76624E0}" type="pres">
      <dgm:prSet presAssocID="{DBA50EE6-522A-4776-A70F-75CEFAFA066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3380FD6E-B2A1-4DBD-B5CB-763846D79C5B}" type="pres">
      <dgm:prSet presAssocID="{DBA50EE6-522A-4776-A70F-75CEFAFA0660}" presName="spaceRect" presStyleCnt="0"/>
      <dgm:spPr/>
    </dgm:pt>
    <dgm:pt modelId="{67806313-030C-4A57-98E6-D25DEE1C470B}" type="pres">
      <dgm:prSet presAssocID="{DBA50EE6-522A-4776-A70F-75CEFAFA0660}" presName="textRect" presStyleLbl="revTx" presStyleIdx="5" presStyleCnt="6">
        <dgm:presLayoutVars>
          <dgm:chMax val="1"/>
          <dgm:chPref val="1"/>
        </dgm:presLayoutVars>
      </dgm:prSet>
      <dgm:spPr/>
    </dgm:pt>
  </dgm:ptLst>
  <dgm:cxnLst>
    <dgm:cxn modelId="{1E5C7E07-AC90-4B85-A221-B1A6340AB82D}" srcId="{6C64CD83-515A-4D5D-9552-2036DB8EBB9B}" destId="{39BF970E-016E-4FD0-A535-4BF489F4338B}" srcOrd="2" destOrd="0" parTransId="{27672491-AEC6-46B5-8F21-8F23E1A3F94A}" sibTransId="{066D423E-4A74-41DB-87A0-64D637D83C3D}"/>
    <dgm:cxn modelId="{D8E5FF0F-E159-4EDF-95D2-5718CB7FFC28}" type="presOf" srcId="{6CD76BDD-164D-467E-8AC4-E443B00AEF86}" destId="{800804BD-71D0-47F7-AA23-CA03B9E26EED}" srcOrd="0" destOrd="0" presId="urn:microsoft.com/office/officeart/2018/2/layout/IconCircleList"/>
    <dgm:cxn modelId="{7C8CB41C-41CE-42EA-9656-7FD291771B5C}" srcId="{6C64CD83-515A-4D5D-9552-2036DB8EBB9B}" destId="{57C9FC47-7BE4-49B2-8F43-4481BF5766EB}" srcOrd="1" destOrd="0" parTransId="{EB87CA4C-9F75-405F-8D87-0D97E2A7F94E}" sibTransId="{6CD76BDD-164D-467E-8AC4-E443B00AEF86}"/>
    <dgm:cxn modelId="{CBC2392E-4B8D-4462-9385-3AE0222D76E8}" srcId="{6C64CD83-515A-4D5D-9552-2036DB8EBB9B}" destId="{43652B48-25F2-46EB-90B4-883F73918829}" srcOrd="0" destOrd="0" parTransId="{E0AFFDBE-A978-4145-B41C-2552F87D1B7B}" sibTransId="{29823912-4CA0-4B10-BE2B-AB3F4A3FCC3C}"/>
    <dgm:cxn modelId="{229D8138-3387-44C5-BFC1-1E5012E72291}" type="presOf" srcId="{DBA50EE6-522A-4776-A70F-75CEFAFA0660}" destId="{67806313-030C-4A57-98E6-D25DEE1C470B}" srcOrd="0" destOrd="0" presId="urn:microsoft.com/office/officeart/2018/2/layout/IconCircleList"/>
    <dgm:cxn modelId="{A0C52969-FFE9-44DD-B975-0D3095AB33BF}" type="presOf" srcId="{E0549D54-8511-44DC-8D86-7B5230EECB1B}" destId="{86179D0D-B927-4909-A7C1-64F3FF6BA6DC}" srcOrd="0" destOrd="0" presId="urn:microsoft.com/office/officeart/2018/2/layout/IconCircleList"/>
    <dgm:cxn modelId="{56A4C96E-21C7-4E74-A3B6-34EA0EECA11E}" type="presOf" srcId="{57C9FC47-7BE4-49B2-8F43-4481BF5766EB}" destId="{1BC5E12A-25CF-4F6E-825D-D20F7055A5EC}" srcOrd="0" destOrd="0" presId="urn:microsoft.com/office/officeart/2018/2/layout/IconCircleList"/>
    <dgm:cxn modelId="{244F0D6F-5B5E-4EC6-95EB-59175ED8767C}" type="presOf" srcId="{6C64CD83-515A-4D5D-9552-2036DB8EBB9B}" destId="{4DAB83DD-A90A-44AB-B48A-A3566B750201}" srcOrd="0" destOrd="0" presId="urn:microsoft.com/office/officeart/2018/2/layout/IconCircleList"/>
    <dgm:cxn modelId="{7133D76F-1A28-4322-BF84-C0829592596B}" srcId="{6C64CD83-515A-4D5D-9552-2036DB8EBB9B}" destId="{DBA50EE6-522A-4776-A70F-75CEFAFA0660}" srcOrd="5" destOrd="0" parTransId="{24F2457E-C0E4-425B-B8DF-4AB78D681F6C}" sibTransId="{9329A378-170E-426D-8649-A78888379DD6}"/>
    <dgm:cxn modelId="{44BA9F77-ECCE-40F5-8D72-DA2B1209F220}" srcId="{6C64CD83-515A-4D5D-9552-2036DB8EBB9B}" destId="{E0549D54-8511-44DC-8D86-7B5230EECB1B}" srcOrd="4" destOrd="0" parTransId="{6A4FC736-45A6-442F-BEC1-0D184FE1EF9D}" sibTransId="{92848B1A-27FC-4CFC-884C-7E70640CC3D9}"/>
    <dgm:cxn modelId="{88B40581-8701-4B20-A5EE-6B3D42F197B5}" type="presOf" srcId="{3551D69E-E237-4608-BD99-55C837DE4C2F}" destId="{1161AFCB-C266-456B-861F-1CA1E2597382}" srcOrd="0" destOrd="0" presId="urn:microsoft.com/office/officeart/2018/2/layout/IconCircleList"/>
    <dgm:cxn modelId="{C6431A85-E41E-4387-9823-1E3868BB5FF8}" type="presOf" srcId="{39BF970E-016E-4FD0-A535-4BF489F4338B}" destId="{FC65DE83-7CDC-4F24-BCF3-DB9359574275}" srcOrd="0" destOrd="0" presId="urn:microsoft.com/office/officeart/2018/2/layout/IconCircleList"/>
    <dgm:cxn modelId="{528593A8-E7BE-49E4-A11E-38D83A30CF5A}" type="presOf" srcId="{066D423E-4A74-41DB-87A0-64D637D83C3D}" destId="{863CD97E-170B-4910-8567-3BD917E03E60}" srcOrd="0" destOrd="0" presId="urn:microsoft.com/office/officeart/2018/2/layout/IconCircleList"/>
    <dgm:cxn modelId="{BFC62EB3-6ECC-494B-B4FF-C02FE34A9715}" type="presOf" srcId="{29823912-4CA0-4B10-BE2B-AB3F4A3FCC3C}" destId="{D5F10F29-46EF-4E04-8F52-B72CAD43522D}" srcOrd="0" destOrd="0" presId="urn:microsoft.com/office/officeart/2018/2/layout/IconCircleList"/>
    <dgm:cxn modelId="{9E0BA4C7-DB28-4D18-AEBE-D26B980047C0}" srcId="{6C64CD83-515A-4D5D-9552-2036DB8EBB9B}" destId="{3551D69E-E237-4608-BD99-55C837DE4C2F}" srcOrd="3" destOrd="0" parTransId="{E7B3BCDF-AFC4-4862-8CFB-4DAD5FEE15A8}" sibTransId="{EFB951FD-817B-40D0-972B-FA2D996356D1}"/>
    <dgm:cxn modelId="{E5F9C5D3-5023-471B-8F2E-AEDF9CA1B33C}" type="presOf" srcId="{43652B48-25F2-46EB-90B4-883F73918829}" destId="{14A27869-00A3-4B14-8307-39A55238C5A0}" srcOrd="0" destOrd="0" presId="urn:microsoft.com/office/officeart/2018/2/layout/IconCircleList"/>
    <dgm:cxn modelId="{86E8B4EF-F6AD-4045-B6A4-42375530A7B5}" type="presOf" srcId="{92848B1A-27FC-4CFC-884C-7E70640CC3D9}" destId="{9A8DD80B-4051-4D80-A222-3FD0C55D3690}" srcOrd="0" destOrd="0" presId="urn:microsoft.com/office/officeart/2018/2/layout/IconCircleList"/>
    <dgm:cxn modelId="{C64B57F7-B328-4209-8156-DF1E4D94DA3C}" type="presOf" srcId="{EFB951FD-817B-40D0-972B-FA2D996356D1}" destId="{A5FE30E1-8F34-4C2B-A752-B7E15A81ABBE}" srcOrd="0" destOrd="0" presId="urn:microsoft.com/office/officeart/2018/2/layout/IconCircleList"/>
    <dgm:cxn modelId="{784666C1-6627-41C5-A7E5-CFE35872F8D2}" type="presParOf" srcId="{4DAB83DD-A90A-44AB-B48A-A3566B750201}" destId="{8B23C70E-351F-404D-85FC-3A27955763FA}" srcOrd="0" destOrd="0" presId="urn:microsoft.com/office/officeart/2018/2/layout/IconCircleList"/>
    <dgm:cxn modelId="{DF1E671F-6C63-489B-8ADE-A027F11BA0D4}" type="presParOf" srcId="{8B23C70E-351F-404D-85FC-3A27955763FA}" destId="{ECFB5BE8-C9AD-45DE-A1C9-AFAE68FD084D}" srcOrd="0" destOrd="0" presId="urn:microsoft.com/office/officeart/2018/2/layout/IconCircleList"/>
    <dgm:cxn modelId="{909E860B-DF2A-466A-8A5B-981875BCC340}" type="presParOf" srcId="{ECFB5BE8-C9AD-45DE-A1C9-AFAE68FD084D}" destId="{347870D4-BCE7-45DF-94DC-E84B20EAC8D7}" srcOrd="0" destOrd="0" presId="urn:microsoft.com/office/officeart/2018/2/layout/IconCircleList"/>
    <dgm:cxn modelId="{12608377-25D4-4990-9379-791F457BDC6F}" type="presParOf" srcId="{ECFB5BE8-C9AD-45DE-A1C9-AFAE68FD084D}" destId="{FF765DC0-98FE-4DC1-B2FE-CE05693733EE}" srcOrd="1" destOrd="0" presId="urn:microsoft.com/office/officeart/2018/2/layout/IconCircleList"/>
    <dgm:cxn modelId="{5B5970AA-3A3D-432D-9ABC-FE0F2F441614}" type="presParOf" srcId="{ECFB5BE8-C9AD-45DE-A1C9-AFAE68FD084D}" destId="{9B6904A3-1BBD-4400-BF7F-E07F4093468E}" srcOrd="2" destOrd="0" presId="urn:microsoft.com/office/officeart/2018/2/layout/IconCircleList"/>
    <dgm:cxn modelId="{EB9348A2-72DB-4B15-874E-C8CF3FE1B9DC}" type="presParOf" srcId="{ECFB5BE8-C9AD-45DE-A1C9-AFAE68FD084D}" destId="{14A27869-00A3-4B14-8307-39A55238C5A0}" srcOrd="3" destOrd="0" presId="urn:microsoft.com/office/officeart/2018/2/layout/IconCircleList"/>
    <dgm:cxn modelId="{01FCDB3C-793C-42FC-B342-9131DDB0C9D7}" type="presParOf" srcId="{8B23C70E-351F-404D-85FC-3A27955763FA}" destId="{D5F10F29-46EF-4E04-8F52-B72CAD43522D}" srcOrd="1" destOrd="0" presId="urn:microsoft.com/office/officeart/2018/2/layout/IconCircleList"/>
    <dgm:cxn modelId="{D3BB98FF-E62D-4689-B6B3-037503367007}" type="presParOf" srcId="{8B23C70E-351F-404D-85FC-3A27955763FA}" destId="{411A96BB-0DE8-42BF-B17C-09A716B530BB}" srcOrd="2" destOrd="0" presId="urn:microsoft.com/office/officeart/2018/2/layout/IconCircleList"/>
    <dgm:cxn modelId="{D916C951-6CA3-42D4-914A-14BDF4E6522B}" type="presParOf" srcId="{411A96BB-0DE8-42BF-B17C-09A716B530BB}" destId="{618D3B26-52EF-4B84-9E62-6B263EDC6C04}" srcOrd="0" destOrd="0" presId="urn:microsoft.com/office/officeart/2018/2/layout/IconCircleList"/>
    <dgm:cxn modelId="{23F07B24-CF52-44D7-9112-2AE7EBB4682C}" type="presParOf" srcId="{411A96BB-0DE8-42BF-B17C-09A716B530BB}" destId="{27ED5EDB-2FBA-4FB6-8EFE-B69CFA493CC0}" srcOrd="1" destOrd="0" presId="urn:microsoft.com/office/officeart/2018/2/layout/IconCircleList"/>
    <dgm:cxn modelId="{6AE12025-BF76-4131-A6E4-A8B228C9D472}" type="presParOf" srcId="{411A96BB-0DE8-42BF-B17C-09A716B530BB}" destId="{53702FF7-EB27-4CF6-888A-233592B52E40}" srcOrd="2" destOrd="0" presId="urn:microsoft.com/office/officeart/2018/2/layout/IconCircleList"/>
    <dgm:cxn modelId="{7D5A9D1E-A603-41B5-9390-AFE5F0F7CF30}" type="presParOf" srcId="{411A96BB-0DE8-42BF-B17C-09A716B530BB}" destId="{1BC5E12A-25CF-4F6E-825D-D20F7055A5EC}" srcOrd="3" destOrd="0" presId="urn:microsoft.com/office/officeart/2018/2/layout/IconCircleList"/>
    <dgm:cxn modelId="{196F1435-1CB8-41C6-9FB0-BBA7DEB28A5C}" type="presParOf" srcId="{8B23C70E-351F-404D-85FC-3A27955763FA}" destId="{800804BD-71D0-47F7-AA23-CA03B9E26EED}" srcOrd="3" destOrd="0" presId="urn:microsoft.com/office/officeart/2018/2/layout/IconCircleList"/>
    <dgm:cxn modelId="{E158ED67-7EC6-41C5-9761-DE154616002C}" type="presParOf" srcId="{8B23C70E-351F-404D-85FC-3A27955763FA}" destId="{6797F726-515C-42AD-99B7-87B3400927B7}" srcOrd="4" destOrd="0" presId="urn:microsoft.com/office/officeart/2018/2/layout/IconCircleList"/>
    <dgm:cxn modelId="{714265A1-2656-4EEA-8031-2879F50CE931}" type="presParOf" srcId="{6797F726-515C-42AD-99B7-87B3400927B7}" destId="{12EB51A1-A399-4997-B066-C9A7154C86AC}" srcOrd="0" destOrd="0" presId="urn:microsoft.com/office/officeart/2018/2/layout/IconCircleList"/>
    <dgm:cxn modelId="{7EBB9B64-DDAC-4CF1-AAFE-845E3B2CFE41}" type="presParOf" srcId="{6797F726-515C-42AD-99B7-87B3400927B7}" destId="{F7812CB4-0D71-458B-8947-66F4208F8CA2}" srcOrd="1" destOrd="0" presId="urn:microsoft.com/office/officeart/2018/2/layout/IconCircleList"/>
    <dgm:cxn modelId="{3C02218F-3E11-4E8F-8E7B-0793DA3B7EF7}" type="presParOf" srcId="{6797F726-515C-42AD-99B7-87B3400927B7}" destId="{AEFF0962-70E3-4E52-9586-50B45F42257C}" srcOrd="2" destOrd="0" presId="urn:microsoft.com/office/officeart/2018/2/layout/IconCircleList"/>
    <dgm:cxn modelId="{EEFEA7ED-7586-4AA0-A3D4-9427B3F830F8}" type="presParOf" srcId="{6797F726-515C-42AD-99B7-87B3400927B7}" destId="{FC65DE83-7CDC-4F24-BCF3-DB9359574275}" srcOrd="3" destOrd="0" presId="urn:microsoft.com/office/officeart/2018/2/layout/IconCircleList"/>
    <dgm:cxn modelId="{F4D0B928-1927-4DD1-BF06-0638C99E7898}" type="presParOf" srcId="{8B23C70E-351F-404D-85FC-3A27955763FA}" destId="{863CD97E-170B-4910-8567-3BD917E03E60}" srcOrd="5" destOrd="0" presId="urn:microsoft.com/office/officeart/2018/2/layout/IconCircleList"/>
    <dgm:cxn modelId="{40ED08D3-4D7B-4BC9-B547-00021F195FA1}" type="presParOf" srcId="{8B23C70E-351F-404D-85FC-3A27955763FA}" destId="{677DF12F-F261-4832-86F7-CB3FDBFCAAD3}" srcOrd="6" destOrd="0" presId="urn:microsoft.com/office/officeart/2018/2/layout/IconCircleList"/>
    <dgm:cxn modelId="{B466ABA6-644C-4712-B9B1-A8B62B3FB412}" type="presParOf" srcId="{677DF12F-F261-4832-86F7-CB3FDBFCAAD3}" destId="{CE4CD9E2-33CC-407C-88B4-320DB6F9E014}" srcOrd="0" destOrd="0" presId="urn:microsoft.com/office/officeart/2018/2/layout/IconCircleList"/>
    <dgm:cxn modelId="{4CF56439-81C8-4861-AFFD-B5CE1E7C0F17}" type="presParOf" srcId="{677DF12F-F261-4832-86F7-CB3FDBFCAAD3}" destId="{A5B44CE3-C52D-49F4-A155-0F126E75016A}" srcOrd="1" destOrd="0" presId="urn:microsoft.com/office/officeart/2018/2/layout/IconCircleList"/>
    <dgm:cxn modelId="{9E49D4FF-C9F1-4C83-9FB1-D192A28C4622}" type="presParOf" srcId="{677DF12F-F261-4832-86F7-CB3FDBFCAAD3}" destId="{73B768EC-60B5-4AEA-8EF2-C01B707465A3}" srcOrd="2" destOrd="0" presId="urn:microsoft.com/office/officeart/2018/2/layout/IconCircleList"/>
    <dgm:cxn modelId="{341322AC-C306-4C12-AF6A-09BED9EBBEE8}" type="presParOf" srcId="{677DF12F-F261-4832-86F7-CB3FDBFCAAD3}" destId="{1161AFCB-C266-456B-861F-1CA1E2597382}" srcOrd="3" destOrd="0" presId="urn:microsoft.com/office/officeart/2018/2/layout/IconCircleList"/>
    <dgm:cxn modelId="{853CF293-0F71-443B-A6B6-4A52749ACF6C}" type="presParOf" srcId="{8B23C70E-351F-404D-85FC-3A27955763FA}" destId="{A5FE30E1-8F34-4C2B-A752-B7E15A81ABBE}" srcOrd="7" destOrd="0" presId="urn:microsoft.com/office/officeart/2018/2/layout/IconCircleList"/>
    <dgm:cxn modelId="{B3F46539-2601-4328-B4F9-DF87F48F3B72}" type="presParOf" srcId="{8B23C70E-351F-404D-85FC-3A27955763FA}" destId="{CDDB9C58-45EF-4D19-9970-81B1D01F7B89}" srcOrd="8" destOrd="0" presId="urn:microsoft.com/office/officeart/2018/2/layout/IconCircleList"/>
    <dgm:cxn modelId="{D79164D7-90CA-40EF-BAD8-2062816B6ABE}" type="presParOf" srcId="{CDDB9C58-45EF-4D19-9970-81B1D01F7B89}" destId="{70A6CE04-F9E7-463A-891A-52B6A93F7D94}" srcOrd="0" destOrd="0" presId="urn:microsoft.com/office/officeart/2018/2/layout/IconCircleList"/>
    <dgm:cxn modelId="{F00A1039-1553-4115-A1EE-8653D4BF187D}" type="presParOf" srcId="{CDDB9C58-45EF-4D19-9970-81B1D01F7B89}" destId="{4DE4B339-B252-4561-A3CE-7E69EDDCFB6E}" srcOrd="1" destOrd="0" presId="urn:microsoft.com/office/officeart/2018/2/layout/IconCircleList"/>
    <dgm:cxn modelId="{0CD2C314-B6E6-40FA-A904-798111C34774}" type="presParOf" srcId="{CDDB9C58-45EF-4D19-9970-81B1D01F7B89}" destId="{8A07CC9D-2E56-4E40-B9C9-96C3B6947F03}" srcOrd="2" destOrd="0" presId="urn:microsoft.com/office/officeart/2018/2/layout/IconCircleList"/>
    <dgm:cxn modelId="{3EB79B0B-8656-4A6E-997B-48BD97F046B8}" type="presParOf" srcId="{CDDB9C58-45EF-4D19-9970-81B1D01F7B89}" destId="{86179D0D-B927-4909-A7C1-64F3FF6BA6DC}" srcOrd="3" destOrd="0" presId="urn:microsoft.com/office/officeart/2018/2/layout/IconCircleList"/>
    <dgm:cxn modelId="{AAB7744F-B7E3-4653-8979-50D319F31C70}" type="presParOf" srcId="{8B23C70E-351F-404D-85FC-3A27955763FA}" destId="{9A8DD80B-4051-4D80-A222-3FD0C55D3690}" srcOrd="9" destOrd="0" presId="urn:microsoft.com/office/officeart/2018/2/layout/IconCircleList"/>
    <dgm:cxn modelId="{B6211B39-C7A6-4BA7-A426-CF4FB689B24E}" type="presParOf" srcId="{8B23C70E-351F-404D-85FC-3A27955763FA}" destId="{79C3140F-7A61-4444-98E6-AA9E24EBB59C}" srcOrd="10" destOrd="0" presId="urn:microsoft.com/office/officeart/2018/2/layout/IconCircleList"/>
    <dgm:cxn modelId="{70FCEA85-DE75-436C-9CFD-3C400265CFD1}" type="presParOf" srcId="{79C3140F-7A61-4444-98E6-AA9E24EBB59C}" destId="{D1DFAC5A-576C-4007-837A-E64397995541}" srcOrd="0" destOrd="0" presId="urn:microsoft.com/office/officeart/2018/2/layout/IconCircleList"/>
    <dgm:cxn modelId="{B7D6BE7A-839C-4E55-8387-BC7B805D4189}" type="presParOf" srcId="{79C3140F-7A61-4444-98E6-AA9E24EBB59C}" destId="{62ABA591-633D-4834-AF77-F020C76624E0}" srcOrd="1" destOrd="0" presId="urn:microsoft.com/office/officeart/2018/2/layout/IconCircleList"/>
    <dgm:cxn modelId="{2AD3E46E-E743-4220-B8F7-EC891C51DAB8}" type="presParOf" srcId="{79C3140F-7A61-4444-98E6-AA9E24EBB59C}" destId="{3380FD6E-B2A1-4DBD-B5CB-763846D79C5B}" srcOrd="2" destOrd="0" presId="urn:microsoft.com/office/officeart/2018/2/layout/IconCircleList"/>
    <dgm:cxn modelId="{75604AB0-FDF4-4082-9F4E-8A0EBA2E31AE}" type="presParOf" srcId="{79C3140F-7A61-4444-98E6-AA9E24EBB59C}" destId="{67806313-030C-4A57-98E6-D25DEE1C47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A069F-CE99-458E-9664-AFAF2EAF5CCE}">
      <dsp:nvSpPr>
        <dsp:cNvPr id="0" name=""/>
        <dsp:cNvSpPr/>
      </dsp:nvSpPr>
      <dsp:spPr>
        <a:xfrm>
          <a:off x="0" y="289959"/>
          <a:ext cx="10058399" cy="93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Computer Science</a:t>
          </a:r>
        </a:p>
        <a:p>
          <a:pPr marL="171450" lvl="1" indent="-171450" algn="l" defTabSz="711200">
            <a:lnSpc>
              <a:spcPct val="90000"/>
            </a:lnSpc>
            <a:spcBef>
              <a:spcPct val="0"/>
            </a:spcBef>
            <a:spcAft>
              <a:spcPct val="15000"/>
            </a:spcAft>
            <a:buChar char="•"/>
          </a:pPr>
          <a:r>
            <a:rPr lang="en-US" sz="1600" kern="1200">
              <a:hlinkClick xmlns:r="http://schemas.openxmlformats.org/officeDocument/2006/relationships" r:id="rId1"/>
            </a:rPr>
            <a:t>jarvisar@mail.uc.edu</a:t>
          </a:r>
          <a:endParaRPr lang="en-US" sz="1600" kern="1200"/>
        </a:p>
      </dsp:txBody>
      <dsp:txXfrm>
        <a:off x="0" y="289959"/>
        <a:ext cx="10058399" cy="932400"/>
      </dsp:txXfrm>
    </dsp:sp>
    <dsp:sp modelId="{07FC1937-D046-407D-BDED-0B6419C8C6CB}">
      <dsp:nvSpPr>
        <dsp:cNvPr id="0" name=""/>
        <dsp:cNvSpPr/>
      </dsp:nvSpPr>
      <dsp:spPr>
        <a:xfrm>
          <a:off x="502920" y="53799"/>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11200">
            <a:lnSpc>
              <a:spcPct val="90000"/>
            </a:lnSpc>
            <a:spcBef>
              <a:spcPct val="0"/>
            </a:spcBef>
            <a:spcAft>
              <a:spcPct val="35000"/>
            </a:spcAft>
            <a:buNone/>
          </a:pPr>
          <a:r>
            <a:rPr lang="en-US" sz="1600" kern="1200"/>
            <a:t>Adam Jarvis</a:t>
          </a:r>
        </a:p>
      </dsp:txBody>
      <dsp:txXfrm>
        <a:off x="525977" y="76856"/>
        <a:ext cx="6994766" cy="426206"/>
      </dsp:txXfrm>
    </dsp:sp>
    <dsp:sp modelId="{38D88841-6845-4FDB-8A1B-64C62BE82412}">
      <dsp:nvSpPr>
        <dsp:cNvPr id="0" name=""/>
        <dsp:cNvSpPr/>
      </dsp:nvSpPr>
      <dsp:spPr>
        <a:xfrm>
          <a:off x="0" y="1544919"/>
          <a:ext cx="10058399" cy="93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Computer Science</a:t>
          </a:r>
        </a:p>
        <a:p>
          <a:pPr marL="171450" lvl="1" indent="-171450" algn="l" defTabSz="711200">
            <a:lnSpc>
              <a:spcPct val="90000"/>
            </a:lnSpc>
            <a:spcBef>
              <a:spcPct val="0"/>
            </a:spcBef>
            <a:spcAft>
              <a:spcPct val="15000"/>
            </a:spcAft>
            <a:buChar char="•"/>
          </a:pPr>
          <a:r>
            <a:rPr lang="en-US" sz="1600" kern="1200">
              <a:hlinkClick xmlns:r="http://schemas.openxmlformats.org/officeDocument/2006/relationships" r:id="rId2"/>
            </a:rPr>
            <a:t>leithawj@mail.uc.edu</a:t>
          </a:r>
          <a:endParaRPr lang="en-US" sz="1600" kern="1200"/>
        </a:p>
      </dsp:txBody>
      <dsp:txXfrm>
        <a:off x="0" y="1544919"/>
        <a:ext cx="10058399" cy="932400"/>
      </dsp:txXfrm>
    </dsp:sp>
    <dsp:sp modelId="{11769198-F77D-4A3E-87EE-2D86CCFA81E3}">
      <dsp:nvSpPr>
        <dsp:cNvPr id="0" name=""/>
        <dsp:cNvSpPr/>
      </dsp:nvSpPr>
      <dsp:spPr>
        <a:xfrm>
          <a:off x="502920" y="1308759"/>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11200">
            <a:lnSpc>
              <a:spcPct val="90000"/>
            </a:lnSpc>
            <a:spcBef>
              <a:spcPct val="0"/>
            </a:spcBef>
            <a:spcAft>
              <a:spcPct val="35000"/>
            </a:spcAft>
            <a:buNone/>
          </a:pPr>
          <a:r>
            <a:rPr lang="en-US" sz="1600" kern="1200"/>
            <a:t>William Leithauser</a:t>
          </a:r>
        </a:p>
      </dsp:txBody>
      <dsp:txXfrm>
        <a:off x="525977" y="1331816"/>
        <a:ext cx="6994766" cy="426206"/>
      </dsp:txXfrm>
    </dsp:sp>
    <dsp:sp modelId="{F09459EE-7565-4A4B-BEAD-D773E8204BAB}">
      <dsp:nvSpPr>
        <dsp:cNvPr id="0" name=""/>
        <dsp:cNvSpPr/>
      </dsp:nvSpPr>
      <dsp:spPr>
        <a:xfrm>
          <a:off x="0" y="2799880"/>
          <a:ext cx="10058399" cy="93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33248" rIns="78064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Dr. Fred </a:t>
          </a:r>
          <a:r>
            <a:rPr lang="en-US" sz="1600" kern="1200" err="1"/>
            <a:t>Annexstein</a:t>
          </a:r>
        </a:p>
        <a:p>
          <a:pPr marL="171450" lvl="1" indent="-171450" algn="l" defTabSz="711200">
            <a:lnSpc>
              <a:spcPct val="90000"/>
            </a:lnSpc>
            <a:spcBef>
              <a:spcPct val="0"/>
            </a:spcBef>
            <a:spcAft>
              <a:spcPct val="15000"/>
            </a:spcAft>
            <a:buChar char="•"/>
          </a:pPr>
          <a:r>
            <a:rPr lang="en-US" sz="1600" kern="1200">
              <a:hlinkClick xmlns:r="http://schemas.openxmlformats.org/officeDocument/2006/relationships" r:id="rId3"/>
            </a:rPr>
            <a:t>annexsfs@ucmail.uc.edu</a:t>
          </a:r>
          <a:endParaRPr lang="en-US" sz="1600" kern="1200"/>
        </a:p>
      </dsp:txBody>
      <dsp:txXfrm>
        <a:off x="0" y="2799880"/>
        <a:ext cx="10058399" cy="932400"/>
      </dsp:txXfrm>
    </dsp:sp>
    <dsp:sp modelId="{10445EA9-7D7A-40C3-A8B7-8CB6F2A160B5}">
      <dsp:nvSpPr>
        <dsp:cNvPr id="0" name=""/>
        <dsp:cNvSpPr/>
      </dsp:nvSpPr>
      <dsp:spPr>
        <a:xfrm>
          <a:off x="502920" y="2563719"/>
          <a:ext cx="7040880"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11200">
            <a:lnSpc>
              <a:spcPct val="90000"/>
            </a:lnSpc>
            <a:spcBef>
              <a:spcPct val="0"/>
            </a:spcBef>
            <a:spcAft>
              <a:spcPct val="35000"/>
            </a:spcAft>
            <a:buNone/>
          </a:pPr>
          <a:r>
            <a:rPr lang="en-US" sz="1600" kern="1200"/>
            <a:t>Project Advisor</a:t>
          </a:r>
        </a:p>
      </dsp:txBody>
      <dsp:txXfrm>
        <a:off x="525977" y="2586776"/>
        <a:ext cx="699476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56F92-87A6-483C-9A07-72204B717390}">
      <dsp:nvSpPr>
        <dsp:cNvPr id="0" name=""/>
        <dsp:cNvSpPr/>
      </dsp:nvSpPr>
      <dsp:spPr>
        <a:xfrm>
          <a:off x="49" y="159100"/>
          <a:ext cx="4700141" cy="5472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Economic</a:t>
          </a:r>
        </a:p>
      </dsp:txBody>
      <dsp:txXfrm>
        <a:off x="49" y="159100"/>
        <a:ext cx="4700141" cy="547200"/>
      </dsp:txXfrm>
    </dsp:sp>
    <dsp:sp modelId="{619821F4-3B13-45B3-A578-2F683E4E5C9D}">
      <dsp:nvSpPr>
        <dsp:cNvPr id="0" name=""/>
        <dsp:cNvSpPr/>
      </dsp:nvSpPr>
      <dsp:spPr>
        <a:xfrm>
          <a:off x="49" y="706300"/>
          <a:ext cx="4700141" cy="292068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Economic cost is an important constraint to consider, since our budget is relatively low. However, most of the technologies and languages we will use are free to use and won't cost any money. Some of the tools we plan on using for debugging and testing such as Postman charge for the premium version, but fortunately they provide a student version with the same capabilities for free.</a:t>
          </a:r>
        </a:p>
      </dsp:txBody>
      <dsp:txXfrm>
        <a:off x="49" y="706300"/>
        <a:ext cx="4700141" cy="2920680"/>
      </dsp:txXfrm>
    </dsp:sp>
    <dsp:sp modelId="{4ACF1DC4-7986-431D-B8AE-7769B75C48FD}">
      <dsp:nvSpPr>
        <dsp:cNvPr id="0" name=""/>
        <dsp:cNvSpPr/>
      </dsp:nvSpPr>
      <dsp:spPr>
        <a:xfrm>
          <a:off x="5358209" y="159100"/>
          <a:ext cx="4700141" cy="547200"/>
        </a:xfrm>
        <a:prstGeom prst="rect">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Time</a:t>
          </a:r>
        </a:p>
      </dsp:txBody>
      <dsp:txXfrm>
        <a:off x="5358209" y="159100"/>
        <a:ext cx="4700141" cy="547200"/>
      </dsp:txXfrm>
    </dsp:sp>
    <dsp:sp modelId="{5FCB04F6-15CE-48CA-9E58-B72A91E5DA2B}">
      <dsp:nvSpPr>
        <dsp:cNvPr id="0" name=""/>
        <dsp:cNvSpPr/>
      </dsp:nvSpPr>
      <dsp:spPr>
        <a:xfrm>
          <a:off x="5358209" y="706300"/>
          <a:ext cx="4700141" cy="2920680"/>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One of the biggest constraints for this project is time. While we have a good understanding of our project and what needs to be done, we still need to research and start to learn some of the languages and software we need to use. Given that our project's prototype should be completed after this semester and the project should be completely finished by the spring, time is our biggest constraint. </a:t>
          </a:r>
        </a:p>
      </dsp:txBody>
      <dsp:txXfrm>
        <a:off x="5358209" y="706300"/>
        <a:ext cx="4700141" cy="2920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38E85-11A8-4EE7-9403-4AF268A432F7}">
      <dsp:nvSpPr>
        <dsp:cNvPr id="0" name=""/>
        <dsp:cNvSpPr/>
      </dsp:nvSpPr>
      <dsp:spPr>
        <a:xfrm>
          <a:off x="49" y="67840"/>
          <a:ext cx="4700141" cy="5760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Technical Knowledge</a:t>
          </a:r>
        </a:p>
      </dsp:txBody>
      <dsp:txXfrm>
        <a:off x="49" y="67840"/>
        <a:ext cx="4700141" cy="576000"/>
      </dsp:txXfrm>
    </dsp:sp>
    <dsp:sp modelId="{593C72F4-FE60-44EC-8527-B655A04FFCC2}">
      <dsp:nvSpPr>
        <dsp:cNvPr id="0" name=""/>
        <dsp:cNvSpPr/>
      </dsp:nvSpPr>
      <dsp:spPr>
        <a:xfrm>
          <a:off x="49" y="643840"/>
          <a:ext cx="4700141" cy="3074399"/>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Even though we feel that we can develop and maintaining our website, some of the smaller features might be difficult to implement. While we have experience in front-end and back-end development, neither of us have much experience in creating a website from scratch and we will likely need to spend time researching how to do certain things. </a:t>
          </a:r>
        </a:p>
      </dsp:txBody>
      <dsp:txXfrm>
        <a:off x="49" y="643840"/>
        <a:ext cx="4700141" cy="3074399"/>
      </dsp:txXfrm>
    </dsp:sp>
    <dsp:sp modelId="{ACF936A8-1A4E-440E-A7EE-8736C5BA7DF3}">
      <dsp:nvSpPr>
        <dsp:cNvPr id="0" name=""/>
        <dsp:cNvSpPr/>
      </dsp:nvSpPr>
      <dsp:spPr>
        <a:xfrm>
          <a:off x="5358209" y="67840"/>
          <a:ext cx="4700141" cy="576000"/>
        </a:xfrm>
        <a:prstGeom prst="rect">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Scope</a:t>
          </a:r>
        </a:p>
      </dsp:txBody>
      <dsp:txXfrm>
        <a:off x="5358209" y="67840"/>
        <a:ext cx="4700141" cy="576000"/>
      </dsp:txXfrm>
    </dsp:sp>
    <dsp:sp modelId="{0FD4964A-4A10-4C3F-AD8C-133490AFC684}">
      <dsp:nvSpPr>
        <dsp:cNvPr id="0" name=""/>
        <dsp:cNvSpPr/>
      </dsp:nvSpPr>
      <dsp:spPr>
        <a:xfrm>
          <a:off x="5358209" y="643840"/>
          <a:ext cx="4700141" cy="3074399"/>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The scope of our project is also a major constraint. In the planning stage, we kept having great ideas that we thought would be cool to implement. However, once we started recording our development plan and major milestones, we started to realize that the scope of our project might be limited due to our technical knowledge and time available (as seen above).</a:t>
          </a:r>
        </a:p>
      </dsp:txBody>
      <dsp:txXfrm>
        <a:off x="5358209" y="643840"/>
        <a:ext cx="4700141" cy="3074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870D4-BCE7-45DF-94DC-E84B20EAC8D7}">
      <dsp:nvSpPr>
        <dsp:cNvPr id="0" name=""/>
        <dsp:cNvSpPr/>
      </dsp:nvSpPr>
      <dsp:spPr>
        <a:xfrm>
          <a:off x="344932" y="759090"/>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65DC0-98FE-4DC1-B2FE-CE05693733EE}">
      <dsp:nvSpPr>
        <dsp:cNvPr id="0" name=""/>
        <dsp:cNvSpPr/>
      </dsp:nvSpPr>
      <dsp:spPr>
        <a:xfrm>
          <a:off x="515480" y="929638"/>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A27869-00A3-4B14-8307-39A55238C5A0}">
      <dsp:nvSpPr>
        <dsp:cNvPr id="0" name=""/>
        <dsp:cNvSpPr/>
      </dsp:nvSpPr>
      <dsp:spPr>
        <a:xfrm>
          <a:off x="1331094"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1. Fully functioning website that queries NASA's Exoplanetary Database </a:t>
          </a:r>
        </a:p>
      </dsp:txBody>
      <dsp:txXfrm>
        <a:off x="1331094" y="759090"/>
        <a:ext cx="1914313" cy="812133"/>
      </dsp:txXfrm>
    </dsp:sp>
    <dsp:sp modelId="{618D3B26-52EF-4B84-9E62-6B263EDC6C04}">
      <dsp:nvSpPr>
        <dsp:cNvPr id="0" name=""/>
        <dsp:cNvSpPr/>
      </dsp:nvSpPr>
      <dsp:spPr>
        <a:xfrm>
          <a:off x="3578962" y="75909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D5EDB-2FBA-4FB6-8EFE-B69CFA493CC0}">
      <dsp:nvSpPr>
        <dsp:cNvPr id="0" name=""/>
        <dsp:cNvSpPr/>
      </dsp:nvSpPr>
      <dsp:spPr>
        <a:xfrm>
          <a:off x="3749510" y="929638"/>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C5E12A-25CF-4F6E-825D-D20F7055A5EC}">
      <dsp:nvSpPr>
        <dsp:cNvPr id="0" name=""/>
        <dsp:cNvSpPr/>
      </dsp:nvSpPr>
      <dsp:spPr>
        <a:xfrm>
          <a:off x="456512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 User can input year of discovery, discovery method, host name, and/or discovery facility</a:t>
          </a:r>
        </a:p>
      </dsp:txBody>
      <dsp:txXfrm>
        <a:off x="4565123" y="759090"/>
        <a:ext cx="1914313" cy="812133"/>
      </dsp:txXfrm>
    </dsp:sp>
    <dsp:sp modelId="{12EB51A1-A399-4997-B066-C9A7154C86AC}">
      <dsp:nvSpPr>
        <dsp:cNvPr id="0" name=""/>
        <dsp:cNvSpPr/>
      </dsp:nvSpPr>
      <dsp:spPr>
        <a:xfrm>
          <a:off x="6812992" y="75909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12CB4-0D71-458B-8947-66F4208F8CA2}">
      <dsp:nvSpPr>
        <dsp:cNvPr id="0" name=""/>
        <dsp:cNvSpPr/>
      </dsp:nvSpPr>
      <dsp:spPr>
        <a:xfrm>
          <a:off x="6983540" y="929638"/>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65DE83-7CDC-4F24-BCF3-DB9359574275}">
      <dsp:nvSpPr>
        <dsp:cNvPr id="0" name=""/>
        <dsp:cNvSpPr/>
      </dsp:nvSpPr>
      <dsp:spPr>
        <a:xfrm>
          <a:off x="7799153" y="75909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3. Call NASA's Archive to retrieve specified data</a:t>
          </a:r>
        </a:p>
      </dsp:txBody>
      <dsp:txXfrm>
        <a:off x="7799153" y="759090"/>
        <a:ext cx="1914313" cy="812133"/>
      </dsp:txXfrm>
    </dsp:sp>
    <dsp:sp modelId="{CE4CD9E2-33CC-407C-88B4-320DB6F9E014}">
      <dsp:nvSpPr>
        <dsp:cNvPr id="0" name=""/>
        <dsp:cNvSpPr/>
      </dsp:nvSpPr>
      <dsp:spPr>
        <a:xfrm>
          <a:off x="344932" y="2214856"/>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44CE3-C52D-49F4-A155-0F126E75016A}">
      <dsp:nvSpPr>
        <dsp:cNvPr id="0" name=""/>
        <dsp:cNvSpPr/>
      </dsp:nvSpPr>
      <dsp:spPr>
        <a:xfrm>
          <a:off x="515480" y="2385404"/>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1AFCB-C266-456B-861F-1CA1E2597382}">
      <dsp:nvSpPr>
        <dsp:cNvPr id="0" name=""/>
        <dsp:cNvSpPr/>
      </dsp:nvSpPr>
      <dsp:spPr>
        <a:xfrm>
          <a:off x="1331094"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4. Format data into a modern and well-designed table </a:t>
          </a:r>
        </a:p>
      </dsp:txBody>
      <dsp:txXfrm>
        <a:off x="1331094" y="2214856"/>
        <a:ext cx="1914313" cy="812133"/>
      </dsp:txXfrm>
    </dsp:sp>
    <dsp:sp modelId="{70A6CE04-F9E7-463A-891A-52B6A93F7D94}">
      <dsp:nvSpPr>
        <dsp:cNvPr id="0" name=""/>
        <dsp:cNvSpPr/>
      </dsp:nvSpPr>
      <dsp:spPr>
        <a:xfrm>
          <a:off x="3578962" y="2214856"/>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E4B339-B252-4561-A3CE-7E69EDDCFB6E}">
      <dsp:nvSpPr>
        <dsp:cNvPr id="0" name=""/>
        <dsp:cNvSpPr/>
      </dsp:nvSpPr>
      <dsp:spPr>
        <a:xfrm>
          <a:off x="3749510" y="2385404"/>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179D0D-B927-4909-A7C1-64F3FF6BA6DC}">
      <dsp:nvSpPr>
        <dsp:cNvPr id="0" name=""/>
        <dsp:cNvSpPr/>
      </dsp:nvSpPr>
      <dsp:spPr>
        <a:xfrm>
          <a:off x="456512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5. Ability to export data to user's local disk</a:t>
          </a:r>
        </a:p>
      </dsp:txBody>
      <dsp:txXfrm>
        <a:off x="4565123" y="2214856"/>
        <a:ext cx="1914313" cy="812133"/>
      </dsp:txXfrm>
    </dsp:sp>
    <dsp:sp modelId="{D1DFAC5A-576C-4007-837A-E64397995541}">
      <dsp:nvSpPr>
        <dsp:cNvPr id="0" name=""/>
        <dsp:cNvSpPr/>
      </dsp:nvSpPr>
      <dsp:spPr>
        <a:xfrm>
          <a:off x="6812992" y="221485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BA591-633D-4834-AF77-F020C76624E0}">
      <dsp:nvSpPr>
        <dsp:cNvPr id="0" name=""/>
        <dsp:cNvSpPr/>
      </dsp:nvSpPr>
      <dsp:spPr>
        <a:xfrm>
          <a:off x="6983540" y="2385404"/>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806313-030C-4A57-98E6-D25DEE1C470B}">
      <dsp:nvSpPr>
        <dsp:cNvPr id="0" name=""/>
        <dsp:cNvSpPr/>
      </dsp:nvSpPr>
      <dsp:spPr>
        <a:xfrm>
          <a:off x="7799153" y="221485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6. Page that explains the data and what it means/represents </a:t>
          </a:r>
        </a:p>
      </dsp:txBody>
      <dsp:txXfrm>
        <a:off x="7799153" y="2214856"/>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58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796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0161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13847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1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082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6960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3283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22651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296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6500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168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77538"/>
            <a:ext cx="10690302" cy="3566160"/>
          </a:xfrm>
        </p:spPr>
        <p:txBody>
          <a:bodyPr>
            <a:normAutofit/>
          </a:bodyPr>
          <a:lstStyle/>
          <a:p>
            <a:r>
              <a:rPr lang="en-US" sz="7200">
                <a:cs typeface="Calibri Light"/>
              </a:rPr>
              <a:t>NASA Exoplanetary Query</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Light"/>
              </a:rPr>
              <a:t>Adam Jarvis &amp; William Leithauser</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63B0-B323-B47B-D3BE-CAF2E5ADB94E}"/>
              </a:ext>
            </a:extLst>
          </p:cNvPr>
          <p:cNvSpPr>
            <a:spLocks noGrp="1"/>
          </p:cNvSpPr>
          <p:nvPr>
            <p:ph type="title"/>
          </p:nvPr>
        </p:nvSpPr>
        <p:spPr/>
        <p:txBody>
          <a:bodyPr/>
          <a:lstStyle/>
          <a:p>
            <a:r>
              <a:rPr lang="en-US">
                <a:cs typeface="Calibri Light"/>
              </a:rPr>
              <a:t>Division of Work</a:t>
            </a:r>
            <a:endParaRPr lang="en-US"/>
          </a:p>
        </p:txBody>
      </p:sp>
      <p:sp>
        <p:nvSpPr>
          <p:cNvPr id="3" name="Content Placeholder 2">
            <a:extLst>
              <a:ext uri="{FF2B5EF4-FFF2-40B4-BE49-F238E27FC236}">
                <a16:creationId xmlns:a16="http://schemas.microsoft.com/office/drawing/2014/main" id="{E4951A08-6F53-0742-8FAF-93FF5123DA57}"/>
              </a:ext>
            </a:extLst>
          </p:cNvPr>
          <p:cNvSpPr>
            <a:spLocks noGrp="1"/>
          </p:cNvSpPr>
          <p:nvPr>
            <p:ph idx="1"/>
          </p:nvPr>
        </p:nvSpPr>
        <p:spPr>
          <a:xfrm>
            <a:off x="1125855" y="1845734"/>
            <a:ext cx="5000625" cy="4432935"/>
          </a:xfrm>
        </p:spPr>
        <p:txBody>
          <a:bodyPr vert="horz" lIns="0" tIns="45720" rIns="0" bIns="45720" rtlCol="0" anchor="t">
            <a:normAutofit/>
          </a:bodyPr>
          <a:lstStyle/>
          <a:p>
            <a:pPr>
              <a:buFont typeface="Arial" panose="020F0502020204030204" pitchFamily="34" charset="0"/>
              <a:buChar char="•"/>
            </a:pPr>
            <a:r>
              <a:rPr lang="en-US" sz="2400">
                <a:cs typeface="Calibri" panose="020F0502020204030204"/>
              </a:rPr>
              <a:t> Adam</a:t>
            </a:r>
          </a:p>
          <a:p>
            <a:pPr marL="383540" lvl="1">
              <a:buFont typeface="Arial" panose="020F0502020204030204" pitchFamily="34" charset="0"/>
              <a:buChar char="•"/>
            </a:pPr>
            <a:r>
              <a:rPr lang="en-US" sz="2000">
                <a:ea typeface="+mn-lt"/>
                <a:cs typeface="+mn-lt"/>
              </a:rPr>
              <a:t>Research front-end programming languages (ASP.NET or Angular) and determine viability for project</a:t>
            </a:r>
          </a:p>
          <a:p>
            <a:pPr marL="383540" lvl="1">
              <a:buFont typeface="Arial" panose="020F0502020204030204" pitchFamily="34" charset="0"/>
              <a:buChar char="•"/>
            </a:pPr>
            <a:r>
              <a:rPr lang="en-US" sz="2000">
                <a:ea typeface="+mn-lt"/>
                <a:cs typeface="+mn-lt"/>
              </a:rPr>
              <a:t>Test NASA Exoplanet Archive data retrieval and URL construction with Postman</a:t>
            </a:r>
          </a:p>
          <a:p>
            <a:pPr marL="383540" lvl="1">
              <a:buFont typeface="Arial" panose="020F0502020204030204" pitchFamily="34" charset="0"/>
              <a:buChar char="•"/>
            </a:pPr>
            <a:r>
              <a:rPr lang="en-US" sz="2000">
                <a:ea typeface="+mn-lt"/>
                <a:cs typeface="+mn-lt"/>
              </a:rPr>
              <a:t>Begin creating front-end UI using feedback from designers (search button, query input, data explanation, etc.)</a:t>
            </a:r>
          </a:p>
          <a:p>
            <a:pPr marL="383540" lvl="1">
              <a:buFont typeface="Arial" panose="020F0502020204030204" pitchFamily="34" charset="0"/>
              <a:buChar char="•"/>
            </a:pPr>
            <a:r>
              <a:rPr lang="en-US" sz="2000">
                <a:ea typeface="+mn-lt"/>
                <a:cs typeface="+mn-lt"/>
              </a:rPr>
              <a:t>Add functionality to front-end elements</a:t>
            </a:r>
          </a:p>
          <a:p>
            <a:pPr marL="383540" lvl="1">
              <a:buFont typeface="Arial" panose="020F0502020204030204" pitchFamily="34" charset="0"/>
              <a:buChar char="•"/>
            </a:pPr>
            <a:r>
              <a:rPr lang="en-US" sz="2000">
                <a:ea typeface="+mn-lt"/>
                <a:cs typeface="+mn-lt"/>
              </a:rPr>
              <a:t>Ensure data is formatted correctly before outputting to screen</a:t>
            </a:r>
          </a:p>
          <a:p>
            <a:pPr marL="383540" lvl="1">
              <a:buFont typeface="Arial" panose="020F0502020204030204" pitchFamily="34" charset="0"/>
              <a:buChar char="•"/>
            </a:pPr>
            <a:r>
              <a:rPr lang="en-US" sz="2000">
                <a:ea typeface="+mn-lt"/>
                <a:cs typeface="+mn-lt"/>
              </a:rPr>
              <a:t>Output data to the screen in a user-friendly table</a:t>
            </a:r>
          </a:p>
        </p:txBody>
      </p:sp>
      <p:sp>
        <p:nvSpPr>
          <p:cNvPr id="6" name="Content Placeholder 2">
            <a:extLst>
              <a:ext uri="{FF2B5EF4-FFF2-40B4-BE49-F238E27FC236}">
                <a16:creationId xmlns:a16="http://schemas.microsoft.com/office/drawing/2014/main" id="{74809287-BAA4-D733-409C-8B6C46A27274}"/>
              </a:ext>
            </a:extLst>
          </p:cNvPr>
          <p:cNvSpPr txBox="1">
            <a:spLocks/>
          </p:cNvSpPr>
          <p:nvPr/>
        </p:nvSpPr>
        <p:spPr>
          <a:xfrm>
            <a:off x="6243161" y="1845734"/>
            <a:ext cx="5000625" cy="443293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F0502020204030204" pitchFamily="34" charset="0"/>
              <a:buChar char="•"/>
            </a:pPr>
            <a:r>
              <a:rPr lang="en-US" sz="2400">
                <a:cs typeface="Calibri" panose="020F0502020204030204"/>
              </a:rPr>
              <a:t> Will</a:t>
            </a:r>
          </a:p>
          <a:p>
            <a:pPr marL="383540" lvl="1">
              <a:buFont typeface="Arial" panose="020F0502020204030204" pitchFamily="34" charset="0"/>
              <a:buChar char="•"/>
            </a:pPr>
            <a:r>
              <a:rPr lang="en-US" sz="2000">
                <a:ea typeface="+mn-lt"/>
                <a:cs typeface="+mn-lt"/>
              </a:rPr>
              <a:t>Start coding back-end of program to call NASA API</a:t>
            </a:r>
            <a:endParaRPr lang="en-US"/>
          </a:p>
          <a:p>
            <a:pPr marL="383540" lvl="1">
              <a:buFont typeface="Arial" panose="020F0502020204030204" pitchFamily="34" charset="0"/>
              <a:buChar char="•"/>
            </a:pPr>
            <a:r>
              <a:rPr lang="en-US" sz="2000">
                <a:ea typeface="+mn-lt"/>
                <a:cs typeface="+mn-lt"/>
              </a:rPr>
              <a:t>Add code to store data results efficiently (most likely utilize a data structure)</a:t>
            </a:r>
            <a:endParaRPr lang="en-US"/>
          </a:p>
          <a:p>
            <a:pPr marL="383540" lvl="1">
              <a:buFont typeface="Arial" panose="020F0502020204030204" pitchFamily="34" charset="0"/>
              <a:buChar char="•"/>
            </a:pPr>
            <a:r>
              <a:rPr lang="en-US" sz="2000">
                <a:ea typeface="+mn-lt"/>
                <a:cs typeface="+mn-lt"/>
              </a:rPr>
              <a:t>Implement error codes and handling if NASA API returns error</a:t>
            </a:r>
            <a:endParaRPr lang="en-US"/>
          </a:p>
          <a:p>
            <a:pPr marL="383540" lvl="1">
              <a:buFont typeface="Arial" panose="020F0502020204030204" pitchFamily="34" charset="0"/>
              <a:buChar char="•"/>
            </a:pPr>
            <a:r>
              <a:rPr lang="en-US" sz="2000">
                <a:ea typeface="+mn-lt"/>
                <a:cs typeface="+mn-lt"/>
              </a:rPr>
              <a:t>Implement "export data" feature so users can export the returned data to their local machine</a:t>
            </a:r>
          </a:p>
          <a:p>
            <a:pPr marL="383540" lvl="1">
              <a:buFont typeface="Arial" panose="020F0502020204030204" pitchFamily="34" charset="0"/>
              <a:buChar char="•"/>
            </a:pPr>
            <a:r>
              <a:rPr lang="en-US" sz="2000">
                <a:ea typeface="+mn-lt"/>
                <a:cs typeface="+mn-lt"/>
              </a:rPr>
              <a:t>Add bonus features to front-end if possible (graphics, animations, direct links from table to NASA planet overview, etc.)</a:t>
            </a:r>
            <a:endParaRPr lang="en-US" sz="2000">
              <a:cs typeface="Calibri"/>
            </a:endParaRPr>
          </a:p>
        </p:txBody>
      </p:sp>
    </p:spTree>
    <p:extLst>
      <p:ext uri="{BB962C8B-B14F-4D97-AF65-F5344CB8AC3E}">
        <p14:creationId xmlns:p14="http://schemas.microsoft.com/office/powerpoint/2010/main" val="326946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93D3-4080-7FA3-47CB-DBBF35ACB4D4}"/>
              </a:ext>
            </a:extLst>
          </p:cNvPr>
          <p:cNvSpPr>
            <a:spLocks noGrp="1"/>
          </p:cNvSpPr>
          <p:nvPr>
            <p:ph type="title"/>
          </p:nvPr>
        </p:nvSpPr>
        <p:spPr/>
        <p:txBody>
          <a:bodyPr/>
          <a:lstStyle/>
          <a:p>
            <a:r>
              <a:rPr lang="en-US">
                <a:cs typeface="Calibri Light"/>
              </a:rPr>
              <a:t>Expected Demo</a:t>
            </a: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30483E44-C172-CDA8-D3E0-B74B30E229E2}"/>
              </a:ext>
            </a:extLst>
          </p:cNvPr>
          <p:cNvPicPr>
            <a:picLocks noGrp="1" noChangeAspect="1"/>
          </p:cNvPicPr>
          <p:nvPr>
            <p:ph idx="1"/>
          </p:nvPr>
        </p:nvPicPr>
        <p:blipFill>
          <a:blip r:embed="rId2"/>
          <a:stretch>
            <a:fillRect/>
          </a:stretch>
        </p:blipFill>
        <p:spPr>
          <a:xfrm>
            <a:off x="1486205" y="1845734"/>
            <a:ext cx="9280550" cy="4023360"/>
          </a:xfrm>
        </p:spPr>
      </p:pic>
    </p:spTree>
    <p:extLst>
      <p:ext uri="{BB962C8B-B14F-4D97-AF65-F5344CB8AC3E}">
        <p14:creationId xmlns:p14="http://schemas.microsoft.com/office/powerpoint/2010/main" val="169770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E6E5-C1B2-ACBF-63BE-552169E69705}"/>
              </a:ext>
            </a:extLst>
          </p:cNvPr>
          <p:cNvSpPr>
            <a:spLocks noGrp="1"/>
          </p:cNvSpPr>
          <p:nvPr>
            <p:ph type="title"/>
          </p:nvPr>
        </p:nvSpPr>
        <p:spPr>
          <a:xfrm>
            <a:off x="1097280" y="286603"/>
            <a:ext cx="10058400" cy="1450757"/>
          </a:xfrm>
        </p:spPr>
        <p:txBody>
          <a:bodyPr>
            <a:normAutofit/>
          </a:bodyPr>
          <a:lstStyle/>
          <a:p>
            <a:r>
              <a:rPr lang="en-US">
                <a:cs typeface="Calibri Light"/>
              </a:rPr>
              <a:t>Project Members</a:t>
            </a:r>
            <a:endParaRPr lang="en-US"/>
          </a:p>
        </p:txBody>
      </p:sp>
      <p:graphicFrame>
        <p:nvGraphicFramePr>
          <p:cNvPr id="5" name="Content Placeholder 2">
            <a:extLst>
              <a:ext uri="{FF2B5EF4-FFF2-40B4-BE49-F238E27FC236}">
                <a16:creationId xmlns:a16="http://schemas.microsoft.com/office/drawing/2014/main" id="{C88ADF23-8C02-997B-B92A-6717A74E001C}"/>
              </a:ext>
            </a:extLst>
          </p:cNvPr>
          <p:cNvGraphicFramePr>
            <a:graphicFrameLocks noGrp="1"/>
          </p:cNvGraphicFramePr>
          <p:nvPr>
            <p:ph idx="1"/>
            <p:extLst>
              <p:ext uri="{D42A27DB-BD31-4B8C-83A1-F6EECF244321}">
                <p14:modId xmlns:p14="http://schemas.microsoft.com/office/powerpoint/2010/main" val="324207815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03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06994F-0D4B-16A6-3580-EC47171B3F1A}"/>
              </a:ext>
            </a:extLst>
          </p:cNvPr>
          <p:cNvSpPr>
            <a:spLocks noGrp="1"/>
          </p:cNvSpPr>
          <p:nvPr>
            <p:ph type="title"/>
          </p:nvPr>
        </p:nvSpPr>
        <p:spPr>
          <a:xfrm>
            <a:off x="990932" y="286603"/>
            <a:ext cx="6750987" cy="1450757"/>
          </a:xfrm>
        </p:spPr>
        <p:txBody>
          <a:bodyPr>
            <a:normAutofit/>
          </a:bodyPr>
          <a:lstStyle/>
          <a:p>
            <a:r>
              <a:rPr lang="en-US">
                <a:solidFill>
                  <a:schemeClr val="accent2"/>
                </a:solidFill>
                <a:cs typeface="Calibri Light"/>
              </a:rPr>
              <a:t>Project Abstract</a:t>
            </a:r>
            <a:endParaRPr lang="en-US">
              <a:solidFill>
                <a:schemeClr val="accent2"/>
              </a:solidFill>
            </a:endParaRPr>
          </a:p>
        </p:txBody>
      </p:sp>
      <p:sp>
        <p:nvSpPr>
          <p:cNvPr id="3" name="Content Placeholder 2">
            <a:extLst>
              <a:ext uri="{FF2B5EF4-FFF2-40B4-BE49-F238E27FC236}">
                <a16:creationId xmlns:a16="http://schemas.microsoft.com/office/drawing/2014/main" id="{F507B286-2456-5904-8CFA-0BCCA4A10008}"/>
              </a:ext>
            </a:extLst>
          </p:cNvPr>
          <p:cNvSpPr>
            <a:spLocks noGrp="1"/>
          </p:cNvSpPr>
          <p:nvPr>
            <p:ph idx="1"/>
          </p:nvPr>
        </p:nvSpPr>
        <p:spPr>
          <a:xfrm>
            <a:off x="1044204" y="2023962"/>
            <a:ext cx="6697715" cy="3845131"/>
          </a:xfrm>
        </p:spPr>
        <p:txBody>
          <a:bodyPr vert="horz" lIns="0" tIns="45720" rIns="0" bIns="45720" rtlCol="0">
            <a:normAutofit/>
          </a:bodyPr>
          <a:lstStyle/>
          <a:p>
            <a:r>
              <a:rPr lang="en-US">
                <a:cs typeface="Calibri"/>
              </a:rPr>
              <a:t>The main objective of this project is to develop and build a website capable of </a:t>
            </a:r>
            <a:r>
              <a:rPr lang="en-US" b="1">
                <a:cs typeface="Calibri"/>
              </a:rPr>
              <a:t>querying data from NASA's Exoplanetary</a:t>
            </a:r>
            <a:r>
              <a:rPr lang="en-US">
                <a:ea typeface="+mn-lt"/>
                <a:cs typeface="+mn-lt"/>
              </a:rPr>
              <a:t> </a:t>
            </a:r>
            <a:r>
              <a:rPr lang="en-US" b="1">
                <a:ea typeface="+mn-lt"/>
                <a:cs typeface="+mn-lt"/>
              </a:rPr>
              <a:t>Archive</a:t>
            </a:r>
            <a:r>
              <a:rPr lang="en-US">
                <a:ea typeface="+mn-lt"/>
                <a:cs typeface="+mn-lt"/>
              </a:rPr>
              <a:t> </a:t>
            </a:r>
            <a:r>
              <a:rPr lang="en-US">
                <a:cs typeface="Calibri"/>
              </a:rPr>
              <a:t>using user input. After entering a valid query, the website will </a:t>
            </a:r>
            <a:r>
              <a:rPr lang="en-US" b="1">
                <a:cs typeface="Calibri"/>
              </a:rPr>
              <a:t>build an API URL</a:t>
            </a:r>
            <a:r>
              <a:rPr lang="en-US">
                <a:cs typeface="Calibri"/>
              </a:rPr>
              <a:t> using the user's input to call NASA's archive and </a:t>
            </a:r>
            <a:r>
              <a:rPr lang="en-US" b="1">
                <a:cs typeface="Calibri"/>
              </a:rPr>
              <a:t>return the requested data</a:t>
            </a:r>
            <a:r>
              <a:rPr lang="en-US">
                <a:cs typeface="Calibri"/>
              </a:rPr>
              <a:t>. After returning the data, the website will then </a:t>
            </a:r>
            <a:r>
              <a:rPr lang="en-US" b="1">
                <a:cs typeface="Calibri"/>
              </a:rPr>
              <a:t>format the data </a:t>
            </a:r>
            <a:r>
              <a:rPr lang="en-US">
                <a:cs typeface="Calibri"/>
              </a:rPr>
              <a:t>into a readable form and will give the user the option to </a:t>
            </a:r>
            <a:r>
              <a:rPr lang="en-US" b="1">
                <a:cs typeface="Calibri"/>
              </a:rPr>
              <a:t>export the formatted data</a:t>
            </a:r>
            <a:r>
              <a:rPr lang="en-US">
                <a:cs typeface="Calibri"/>
              </a:rPr>
              <a:t> to the user's local disk. We will use </a:t>
            </a:r>
            <a:r>
              <a:rPr lang="en-US" b="1">
                <a:cs typeface="Calibri"/>
              </a:rPr>
              <a:t>Angular TypeScript </a:t>
            </a:r>
            <a:r>
              <a:rPr lang="en-US">
                <a:cs typeface="Calibri"/>
              </a:rPr>
              <a:t>to build the site and utilize </a:t>
            </a:r>
            <a:r>
              <a:rPr lang="en-US" b="1">
                <a:cs typeface="Calibri"/>
              </a:rPr>
              <a:t>HTTP requests and Table Access Protocol (TAP)</a:t>
            </a:r>
            <a:r>
              <a:rPr lang="en-US">
                <a:cs typeface="Calibri"/>
              </a:rPr>
              <a:t> to call NASA's Archive. </a:t>
            </a:r>
            <a:endParaRPr lang="en-US"/>
          </a:p>
        </p:txBody>
      </p:sp>
      <p:sp>
        <p:nvSpPr>
          <p:cNvPr id="15"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195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868D-47DE-1AB5-F534-5FA6519BF414}"/>
              </a:ext>
            </a:extLst>
          </p:cNvPr>
          <p:cNvSpPr>
            <a:spLocks noGrp="1"/>
          </p:cNvSpPr>
          <p:nvPr>
            <p:ph type="title"/>
          </p:nvPr>
        </p:nvSpPr>
        <p:spPr>
          <a:xfrm>
            <a:off x="1097280" y="286603"/>
            <a:ext cx="10058400" cy="1450757"/>
          </a:xfrm>
        </p:spPr>
        <p:txBody>
          <a:bodyPr>
            <a:normAutofit/>
          </a:bodyPr>
          <a:lstStyle/>
          <a:p>
            <a:r>
              <a:rPr lang="en-US">
                <a:cs typeface="Calibri Light"/>
              </a:rPr>
              <a:t>User Stories</a:t>
            </a:r>
            <a:endParaRPr lang="en-US"/>
          </a:p>
        </p:txBody>
      </p:sp>
      <p:sp>
        <p:nvSpPr>
          <p:cNvPr id="3" name="Content Placeholder 2">
            <a:extLst>
              <a:ext uri="{FF2B5EF4-FFF2-40B4-BE49-F238E27FC236}">
                <a16:creationId xmlns:a16="http://schemas.microsoft.com/office/drawing/2014/main" id="{99DC7777-5191-79DC-1C30-745D8081A8C1}"/>
              </a:ext>
            </a:extLst>
          </p:cNvPr>
          <p:cNvSpPr>
            <a:spLocks noGrp="1"/>
          </p:cNvSpPr>
          <p:nvPr>
            <p:ph idx="1"/>
          </p:nvPr>
        </p:nvSpPr>
        <p:spPr>
          <a:xfrm>
            <a:off x="1097279" y="1845734"/>
            <a:ext cx="6454987" cy="4023360"/>
          </a:xfrm>
        </p:spPr>
        <p:txBody>
          <a:bodyPr vert="horz" lIns="0" tIns="45720" rIns="0" bIns="45720" rtlCol="0">
            <a:normAutofit/>
          </a:bodyPr>
          <a:lstStyle/>
          <a:p>
            <a:r>
              <a:rPr lang="en-US" sz="1900">
                <a:cs typeface="Calibri"/>
              </a:rPr>
              <a:t>1. </a:t>
            </a:r>
            <a:r>
              <a:rPr lang="en-US" sz="1900">
                <a:ea typeface="+mn-lt"/>
                <a:cs typeface="+mn-lt"/>
              </a:rPr>
              <a:t>As a </a:t>
            </a:r>
            <a:r>
              <a:rPr lang="en-US" sz="1900" b="1">
                <a:ea typeface="+mn-lt"/>
                <a:cs typeface="+mn-lt"/>
              </a:rPr>
              <a:t>website user</a:t>
            </a:r>
            <a:r>
              <a:rPr lang="en-US" sz="1900">
                <a:ea typeface="+mn-lt"/>
                <a:cs typeface="+mn-lt"/>
              </a:rPr>
              <a:t> I want to </a:t>
            </a:r>
            <a:r>
              <a:rPr lang="en-US" sz="1900" b="1">
                <a:ea typeface="+mn-lt"/>
                <a:cs typeface="+mn-lt"/>
              </a:rPr>
              <a:t>search and query NASA's exoplanet database</a:t>
            </a:r>
            <a:r>
              <a:rPr lang="en-US" sz="1900">
                <a:ea typeface="+mn-lt"/>
                <a:cs typeface="+mn-lt"/>
              </a:rPr>
              <a:t> so that I can </a:t>
            </a:r>
            <a:r>
              <a:rPr lang="en-US" sz="1900" b="1">
                <a:ea typeface="+mn-lt"/>
                <a:cs typeface="+mn-lt"/>
              </a:rPr>
              <a:t>gather the planetary data I need</a:t>
            </a:r>
            <a:r>
              <a:rPr lang="en-US" sz="1900">
                <a:ea typeface="+mn-lt"/>
                <a:cs typeface="+mn-lt"/>
              </a:rPr>
              <a:t>.</a:t>
            </a:r>
          </a:p>
          <a:p>
            <a:r>
              <a:rPr lang="en-US" sz="1900">
                <a:ea typeface="+mn-lt"/>
                <a:cs typeface="+mn-lt"/>
              </a:rPr>
              <a:t>2. As a </a:t>
            </a:r>
            <a:r>
              <a:rPr lang="en-US" sz="1900" b="1">
                <a:ea typeface="+mn-lt"/>
                <a:cs typeface="+mn-lt"/>
              </a:rPr>
              <a:t>novice astronomer</a:t>
            </a:r>
            <a:r>
              <a:rPr lang="en-US" sz="1900">
                <a:ea typeface="+mn-lt"/>
                <a:cs typeface="+mn-lt"/>
              </a:rPr>
              <a:t> I want to </a:t>
            </a:r>
            <a:r>
              <a:rPr lang="en-US" sz="1900" b="1">
                <a:ea typeface="+mn-lt"/>
                <a:cs typeface="+mn-lt"/>
              </a:rPr>
              <a:t>learn what each piece of data means/represents</a:t>
            </a:r>
            <a:r>
              <a:rPr lang="en-US" sz="1900">
                <a:ea typeface="+mn-lt"/>
                <a:cs typeface="+mn-lt"/>
              </a:rPr>
              <a:t> so I can </a:t>
            </a:r>
            <a:r>
              <a:rPr lang="en-US" sz="1900" b="1">
                <a:ea typeface="+mn-lt"/>
                <a:cs typeface="+mn-lt"/>
              </a:rPr>
              <a:t>better understand the data</a:t>
            </a:r>
            <a:r>
              <a:rPr lang="en-US" sz="1900">
                <a:ea typeface="+mn-lt"/>
                <a:cs typeface="+mn-lt"/>
              </a:rPr>
              <a:t>.</a:t>
            </a:r>
          </a:p>
          <a:p>
            <a:r>
              <a:rPr lang="en-US" sz="1900">
                <a:ea typeface="+mn-lt"/>
                <a:cs typeface="+mn-lt"/>
              </a:rPr>
              <a:t>3. As a </a:t>
            </a:r>
            <a:r>
              <a:rPr lang="en-US" sz="1900" b="1">
                <a:ea typeface="+mn-lt"/>
                <a:cs typeface="+mn-lt"/>
              </a:rPr>
              <a:t>website user</a:t>
            </a:r>
            <a:r>
              <a:rPr lang="en-US" sz="1900">
                <a:ea typeface="+mn-lt"/>
                <a:cs typeface="+mn-lt"/>
              </a:rPr>
              <a:t>, I want to be able to </a:t>
            </a:r>
            <a:r>
              <a:rPr lang="en-US" sz="1900" b="1">
                <a:ea typeface="+mn-lt"/>
                <a:cs typeface="+mn-lt"/>
              </a:rPr>
              <a:t>filter the data with valid parameters</a:t>
            </a:r>
            <a:r>
              <a:rPr lang="en-US" sz="1900">
                <a:ea typeface="+mn-lt"/>
                <a:cs typeface="+mn-lt"/>
              </a:rPr>
              <a:t> so I can </a:t>
            </a:r>
            <a:r>
              <a:rPr lang="en-US" sz="1900" b="1">
                <a:ea typeface="+mn-lt"/>
                <a:cs typeface="+mn-lt"/>
              </a:rPr>
              <a:t>better find the data I need</a:t>
            </a:r>
            <a:r>
              <a:rPr lang="en-US" sz="1900">
                <a:ea typeface="+mn-lt"/>
                <a:cs typeface="+mn-lt"/>
              </a:rPr>
              <a:t>.</a:t>
            </a:r>
          </a:p>
          <a:p>
            <a:r>
              <a:rPr lang="en-US" sz="1900">
                <a:ea typeface="+mn-lt"/>
                <a:cs typeface="+mn-lt"/>
              </a:rPr>
              <a:t>4. As a </a:t>
            </a:r>
            <a:r>
              <a:rPr lang="en-US" sz="1900" b="1">
                <a:ea typeface="+mn-lt"/>
                <a:cs typeface="+mn-lt"/>
              </a:rPr>
              <a:t>researcher</a:t>
            </a:r>
            <a:r>
              <a:rPr lang="en-US" sz="1900">
                <a:ea typeface="+mn-lt"/>
                <a:cs typeface="+mn-lt"/>
              </a:rPr>
              <a:t> I want to </a:t>
            </a:r>
            <a:r>
              <a:rPr lang="en-US" sz="1900" b="1">
                <a:ea typeface="+mn-lt"/>
                <a:cs typeface="+mn-lt"/>
              </a:rPr>
              <a:t>export the returned data</a:t>
            </a:r>
            <a:r>
              <a:rPr lang="en-US" sz="1900">
                <a:ea typeface="+mn-lt"/>
                <a:cs typeface="+mn-lt"/>
              </a:rPr>
              <a:t> so that I can </a:t>
            </a:r>
            <a:r>
              <a:rPr lang="en-US" sz="1900" b="1">
                <a:ea typeface="+mn-lt"/>
                <a:cs typeface="+mn-lt"/>
              </a:rPr>
              <a:t>use the returned data on academic projects</a:t>
            </a:r>
            <a:r>
              <a:rPr lang="en-US" sz="1900">
                <a:ea typeface="+mn-lt"/>
                <a:cs typeface="+mn-lt"/>
              </a:rPr>
              <a:t>.</a:t>
            </a:r>
          </a:p>
          <a:p>
            <a:r>
              <a:rPr lang="en-US" sz="1900">
                <a:ea typeface="+mn-lt"/>
                <a:cs typeface="+mn-lt"/>
              </a:rPr>
              <a:t>5. As a </a:t>
            </a:r>
            <a:r>
              <a:rPr lang="en-US" sz="1900" b="1">
                <a:ea typeface="+mn-lt"/>
                <a:cs typeface="+mn-lt"/>
              </a:rPr>
              <a:t>researcher</a:t>
            </a:r>
            <a:r>
              <a:rPr lang="en-US" sz="1900">
                <a:ea typeface="+mn-lt"/>
                <a:cs typeface="+mn-lt"/>
              </a:rPr>
              <a:t>, I would the site to </a:t>
            </a:r>
            <a:r>
              <a:rPr lang="en-US" sz="1900" b="1">
                <a:ea typeface="+mn-lt"/>
                <a:cs typeface="+mn-lt"/>
              </a:rPr>
              <a:t>provide the source of the data</a:t>
            </a:r>
            <a:r>
              <a:rPr lang="en-US" sz="1900">
                <a:ea typeface="+mn-lt"/>
                <a:cs typeface="+mn-lt"/>
              </a:rPr>
              <a:t> to ensure the </a:t>
            </a:r>
            <a:r>
              <a:rPr lang="en-US" sz="1900" b="1">
                <a:ea typeface="+mn-lt"/>
                <a:cs typeface="+mn-lt"/>
              </a:rPr>
              <a:t>returned data is accurate and up to date</a:t>
            </a:r>
            <a:r>
              <a:rPr lang="en-US" sz="1900">
                <a:ea typeface="+mn-lt"/>
                <a:cs typeface="+mn-lt"/>
              </a:rPr>
              <a:t>.</a:t>
            </a:r>
          </a:p>
        </p:txBody>
      </p:sp>
      <p:pic>
        <p:nvPicPr>
          <p:cNvPr id="7" name="Graphic 6" descr="Planet">
            <a:extLst>
              <a:ext uri="{FF2B5EF4-FFF2-40B4-BE49-F238E27FC236}">
                <a16:creationId xmlns:a16="http://schemas.microsoft.com/office/drawing/2014/main" id="{D6B66FFF-6EA8-1AD7-6E4E-3BFE579E6E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01342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7E16-452A-E292-AB38-F9C7EE39BB87}"/>
              </a:ext>
            </a:extLst>
          </p:cNvPr>
          <p:cNvSpPr>
            <a:spLocks noGrp="1"/>
          </p:cNvSpPr>
          <p:nvPr>
            <p:ph type="title"/>
          </p:nvPr>
        </p:nvSpPr>
        <p:spPr/>
        <p:txBody>
          <a:bodyPr/>
          <a:lstStyle/>
          <a:p>
            <a:r>
              <a:rPr lang="en-US">
                <a:cs typeface="Calibri Light"/>
              </a:rPr>
              <a:t>Design Diagrams</a:t>
            </a:r>
            <a:endParaRPr lang="en-US"/>
          </a:p>
        </p:txBody>
      </p:sp>
      <p:pic>
        <p:nvPicPr>
          <p:cNvPr id="4" name="Picture 4" descr="Diagram&#10;&#10;Description automatically generated">
            <a:extLst>
              <a:ext uri="{FF2B5EF4-FFF2-40B4-BE49-F238E27FC236}">
                <a16:creationId xmlns:a16="http://schemas.microsoft.com/office/drawing/2014/main" id="{68DD7B6B-DB3C-D244-28AE-912B47E1A57A}"/>
              </a:ext>
            </a:extLst>
          </p:cNvPr>
          <p:cNvPicPr>
            <a:picLocks noGrp="1" noChangeAspect="1"/>
          </p:cNvPicPr>
          <p:nvPr>
            <p:ph idx="1"/>
          </p:nvPr>
        </p:nvPicPr>
        <p:blipFill>
          <a:blip r:embed="rId2"/>
          <a:stretch>
            <a:fillRect/>
          </a:stretch>
        </p:blipFill>
        <p:spPr>
          <a:xfrm>
            <a:off x="271292" y="2035453"/>
            <a:ext cx="5829300" cy="1143000"/>
          </a:xfrm>
        </p:spPr>
      </p:pic>
      <p:pic>
        <p:nvPicPr>
          <p:cNvPr id="5" name="Picture 5" descr="Diagram&#10;&#10;Description automatically generated">
            <a:extLst>
              <a:ext uri="{FF2B5EF4-FFF2-40B4-BE49-F238E27FC236}">
                <a16:creationId xmlns:a16="http://schemas.microsoft.com/office/drawing/2014/main" id="{D0C05851-0B56-1D22-D2D4-85F297764804}"/>
              </a:ext>
            </a:extLst>
          </p:cNvPr>
          <p:cNvPicPr>
            <a:picLocks noChangeAspect="1"/>
          </p:cNvPicPr>
          <p:nvPr/>
        </p:nvPicPr>
        <p:blipFill>
          <a:blip r:embed="rId3"/>
          <a:stretch>
            <a:fillRect/>
          </a:stretch>
        </p:blipFill>
        <p:spPr>
          <a:xfrm>
            <a:off x="6443784" y="1986488"/>
            <a:ext cx="5478584" cy="1243795"/>
          </a:xfrm>
          <a:prstGeom prst="rect">
            <a:avLst/>
          </a:prstGeom>
        </p:spPr>
      </p:pic>
      <p:pic>
        <p:nvPicPr>
          <p:cNvPr id="6" name="Picture 6" descr="Diagram&#10;&#10;Description automatically generated">
            <a:extLst>
              <a:ext uri="{FF2B5EF4-FFF2-40B4-BE49-F238E27FC236}">
                <a16:creationId xmlns:a16="http://schemas.microsoft.com/office/drawing/2014/main" id="{6EEB1F4F-0CDD-10C9-F9AA-AE1570661D03}"/>
              </a:ext>
            </a:extLst>
          </p:cNvPr>
          <p:cNvPicPr>
            <a:picLocks noChangeAspect="1"/>
          </p:cNvPicPr>
          <p:nvPr/>
        </p:nvPicPr>
        <p:blipFill>
          <a:blip r:embed="rId4"/>
          <a:stretch>
            <a:fillRect/>
          </a:stretch>
        </p:blipFill>
        <p:spPr>
          <a:xfrm>
            <a:off x="2125785" y="3475355"/>
            <a:ext cx="8008814" cy="2632906"/>
          </a:xfrm>
          <a:prstGeom prst="rect">
            <a:avLst/>
          </a:prstGeom>
        </p:spPr>
      </p:pic>
    </p:spTree>
    <p:extLst>
      <p:ext uri="{BB962C8B-B14F-4D97-AF65-F5344CB8AC3E}">
        <p14:creationId xmlns:p14="http://schemas.microsoft.com/office/powerpoint/2010/main" val="175604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7B2C-CBB5-8B43-1633-766F046DE03C}"/>
              </a:ext>
            </a:extLst>
          </p:cNvPr>
          <p:cNvSpPr>
            <a:spLocks noGrp="1"/>
          </p:cNvSpPr>
          <p:nvPr>
            <p:ph type="title"/>
          </p:nvPr>
        </p:nvSpPr>
        <p:spPr>
          <a:xfrm>
            <a:off x="1097280" y="286603"/>
            <a:ext cx="10058400" cy="1450757"/>
          </a:xfrm>
        </p:spPr>
        <p:txBody>
          <a:bodyPr>
            <a:normAutofit/>
          </a:bodyPr>
          <a:lstStyle/>
          <a:p>
            <a:r>
              <a:rPr lang="en-US">
                <a:cs typeface="Calibri Light"/>
              </a:rPr>
              <a:t>Major Project Constraints</a:t>
            </a:r>
            <a:endParaRPr lang="en-US"/>
          </a:p>
        </p:txBody>
      </p:sp>
      <p:graphicFrame>
        <p:nvGraphicFramePr>
          <p:cNvPr id="5" name="Content Placeholder 2">
            <a:extLst>
              <a:ext uri="{FF2B5EF4-FFF2-40B4-BE49-F238E27FC236}">
                <a16:creationId xmlns:a16="http://schemas.microsoft.com/office/drawing/2014/main" id="{589182E4-B442-940C-2525-646BF24491A3}"/>
              </a:ext>
            </a:extLst>
          </p:cNvPr>
          <p:cNvGraphicFramePr>
            <a:graphicFrameLocks noGrp="1"/>
          </p:cNvGraphicFramePr>
          <p:nvPr>
            <p:ph idx="1"/>
            <p:extLst>
              <p:ext uri="{D42A27DB-BD31-4B8C-83A1-F6EECF244321}">
                <p14:modId xmlns:p14="http://schemas.microsoft.com/office/powerpoint/2010/main" val="94065820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37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A7DE-E782-F760-0FBF-EFC748E07B34}"/>
              </a:ext>
            </a:extLst>
          </p:cNvPr>
          <p:cNvSpPr>
            <a:spLocks noGrp="1"/>
          </p:cNvSpPr>
          <p:nvPr>
            <p:ph type="title"/>
          </p:nvPr>
        </p:nvSpPr>
        <p:spPr>
          <a:xfrm>
            <a:off x="1097280" y="286603"/>
            <a:ext cx="10058400" cy="1450757"/>
          </a:xfrm>
        </p:spPr>
        <p:txBody>
          <a:bodyPr>
            <a:normAutofit/>
          </a:bodyPr>
          <a:lstStyle/>
          <a:p>
            <a:r>
              <a:rPr lang="en-US">
                <a:cs typeface="Calibri Light"/>
              </a:rPr>
              <a:t>Major Project Constraints (cont'd)</a:t>
            </a:r>
            <a:endParaRPr lang="en-US"/>
          </a:p>
        </p:txBody>
      </p:sp>
      <p:graphicFrame>
        <p:nvGraphicFramePr>
          <p:cNvPr id="5" name="Content Placeholder 2">
            <a:extLst>
              <a:ext uri="{FF2B5EF4-FFF2-40B4-BE49-F238E27FC236}">
                <a16:creationId xmlns:a16="http://schemas.microsoft.com/office/drawing/2014/main" id="{30305BAE-F117-EBC3-D3E1-5420B85C81DA}"/>
              </a:ext>
            </a:extLst>
          </p:cNvPr>
          <p:cNvGraphicFramePr>
            <a:graphicFrameLocks noGrp="1"/>
          </p:cNvGraphicFramePr>
          <p:nvPr>
            <p:ph idx="1"/>
            <p:extLst>
              <p:ext uri="{D42A27DB-BD31-4B8C-83A1-F6EECF244321}">
                <p14:modId xmlns:p14="http://schemas.microsoft.com/office/powerpoint/2010/main" val="408042386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56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F369-73A5-4D4D-17AF-CC6B678522AB}"/>
              </a:ext>
            </a:extLst>
          </p:cNvPr>
          <p:cNvSpPr>
            <a:spLocks noGrp="1"/>
          </p:cNvSpPr>
          <p:nvPr>
            <p:ph type="title"/>
          </p:nvPr>
        </p:nvSpPr>
        <p:spPr/>
        <p:txBody>
          <a:bodyPr/>
          <a:lstStyle/>
          <a:p>
            <a:r>
              <a:rPr lang="en-US">
                <a:cs typeface="Calibri Light"/>
              </a:rPr>
              <a:t>Current State of Project</a:t>
            </a:r>
            <a:endParaRPr lang="en-US"/>
          </a:p>
        </p:txBody>
      </p:sp>
      <p:sp>
        <p:nvSpPr>
          <p:cNvPr id="3" name="Content Placeholder 2">
            <a:extLst>
              <a:ext uri="{FF2B5EF4-FFF2-40B4-BE49-F238E27FC236}">
                <a16:creationId xmlns:a16="http://schemas.microsoft.com/office/drawing/2014/main" id="{C9BAE726-FCBA-14D8-14CA-13FA5DD2EF4D}"/>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cs typeface="Calibri" panose="020F0502020204030204"/>
              </a:rPr>
              <a:t>As of this week, we have started building the website using Angular and have begun testing API calls to NASA's Archive</a:t>
            </a:r>
          </a:p>
          <a:p>
            <a:pPr>
              <a:buFont typeface="Arial" panose="020F0502020204030204" pitchFamily="34" charset="0"/>
              <a:buChar char="•"/>
            </a:pPr>
            <a:endParaRPr lang="en-US" dirty="0">
              <a:cs typeface="Calibri" panose="020F0502020204030204"/>
            </a:endParaRPr>
          </a:p>
        </p:txBody>
      </p:sp>
      <p:pic>
        <p:nvPicPr>
          <p:cNvPr id="4" name="Picture 4" descr="Text&#10;&#10;Description automatically generated">
            <a:extLst>
              <a:ext uri="{FF2B5EF4-FFF2-40B4-BE49-F238E27FC236}">
                <a16:creationId xmlns:a16="http://schemas.microsoft.com/office/drawing/2014/main" id="{E69ADC55-2D9F-9C67-46A5-53CA9E2FC71B}"/>
              </a:ext>
            </a:extLst>
          </p:cNvPr>
          <p:cNvPicPr>
            <a:picLocks noChangeAspect="1"/>
          </p:cNvPicPr>
          <p:nvPr/>
        </p:nvPicPr>
        <p:blipFill>
          <a:blip r:embed="rId2"/>
          <a:stretch>
            <a:fillRect/>
          </a:stretch>
        </p:blipFill>
        <p:spPr>
          <a:xfrm>
            <a:off x="820385" y="2865344"/>
            <a:ext cx="4966446" cy="2687170"/>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D3EA25F4-EE21-1252-8D1E-56B14C7021BC}"/>
              </a:ext>
            </a:extLst>
          </p:cNvPr>
          <p:cNvPicPr>
            <a:picLocks noChangeAspect="1"/>
          </p:cNvPicPr>
          <p:nvPr/>
        </p:nvPicPr>
        <p:blipFill>
          <a:blip r:embed="rId3"/>
          <a:stretch>
            <a:fillRect/>
          </a:stretch>
        </p:blipFill>
        <p:spPr>
          <a:xfrm>
            <a:off x="5300109" y="2632871"/>
            <a:ext cx="6676957" cy="3068811"/>
          </a:xfrm>
          <a:prstGeom prst="rect">
            <a:avLst/>
          </a:prstGeom>
        </p:spPr>
      </p:pic>
    </p:spTree>
    <p:extLst>
      <p:ext uri="{BB962C8B-B14F-4D97-AF65-F5344CB8AC3E}">
        <p14:creationId xmlns:p14="http://schemas.microsoft.com/office/powerpoint/2010/main" val="89089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7E77-CEFE-D6CC-6F72-E2B282F6DF56}"/>
              </a:ext>
            </a:extLst>
          </p:cNvPr>
          <p:cNvSpPr>
            <a:spLocks noGrp="1"/>
          </p:cNvSpPr>
          <p:nvPr>
            <p:ph type="title"/>
          </p:nvPr>
        </p:nvSpPr>
        <p:spPr>
          <a:xfrm>
            <a:off x="1097280" y="286603"/>
            <a:ext cx="10058400" cy="1450757"/>
          </a:xfrm>
        </p:spPr>
        <p:txBody>
          <a:bodyPr>
            <a:normAutofit/>
          </a:bodyPr>
          <a:lstStyle/>
          <a:p>
            <a:r>
              <a:rPr lang="en-US">
                <a:cs typeface="Calibri Light"/>
              </a:rPr>
              <a:t>Expected Accomplishments</a:t>
            </a:r>
            <a:endParaRPr lang="en-US"/>
          </a:p>
        </p:txBody>
      </p:sp>
      <p:graphicFrame>
        <p:nvGraphicFramePr>
          <p:cNvPr id="6" name="Content Placeholder 2">
            <a:extLst>
              <a:ext uri="{FF2B5EF4-FFF2-40B4-BE49-F238E27FC236}">
                <a16:creationId xmlns:a16="http://schemas.microsoft.com/office/drawing/2014/main" id="{55C7DF21-E507-A36D-93F9-6932FC855F6C}"/>
              </a:ext>
            </a:extLst>
          </p:cNvPr>
          <p:cNvGraphicFramePr>
            <a:graphicFrameLocks noGrp="1"/>
          </p:cNvGraphicFramePr>
          <p:nvPr>
            <p:ph idx="1"/>
            <p:extLst>
              <p:ext uri="{D42A27DB-BD31-4B8C-83A1-F6EECF244321}">
                <p14:modId xmlns:p14="http://schemas.microsoft.com/office/powerpoint/2010/main" val="378020143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6" name="Picture 316">
            <a:extLst>
              <a:ext uri="{FF2B5EF4-FFF2-40B4-BE49-F238E27FC236}">
                <a16:creationId xmlns:a16="http://schemas.microsoft.com/office/drawing/2014/main" id="{726F157F-7561-894C-1872-8E62CC94DE51}"/>
              </a:ext>
            </a:extLst>
          </p:cNvPr>
          <p:cNvPicPr>
            <a:picLocks noChangeAspect="1"/>
          </p:cNvPicPr>
          <p:nvPr/>
        </p:nvPicPr>
        <p:blipFill>
          <a:blip r:embed="rId7"/>
          <a:stretch>
            <a:fillRect/>
          </a:stretch>
        </p:blipFill>
        <p:spPr>
          <a:xfrm>
            <a:off x="4988579" y="3082738"/>
            <a:ext cx="276225" cy="266700"/>
          </a:xfrm>
          <a:prstGeom prst="rect">
            <a:avLst/>
          </a:prstGeom>
        </p:spPr>
      </p:pic>
    </p:spTree>
    <p:extLst>
      <p:ext uri="{BB962C8B-B14F-4D97-AF65-F5344CB8AC3E}">
        <p14:creationId xmlns:p14="http://schemas.microsoft.com/office/powerpoint/2010/main" val="2126487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NASA Exoplanetary Query</vt:lpstr>
      <vt:lpstr>Project Members</vt:lpstr>
      <vt:lpstr>Project Abstract</vt:lpstr>
      <vt:lpstr>User Stories</vt:lpstr>
      <vt:lpstr>Design Diagrams</vt:lpstr>
      <vt:lpstr>Major Project Constraints</vt:lpstr>
      <vt:lpstr>Major Project Constraints (cont'd)</vt:lpstr>
      <vt:lpstr>Current State of Project</vt:lpstr>
      <vt:lpstr>Expected Accomplishments</vt:lpstr>
      <vt:lpstr>Division of Work</vt:lpstr>
      <vt:lpstr>Expected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Jarvis, Adam (jarvisar)</cp:lastModifiedBy>
  <cp:revision>3</cp:revision>
  <dcterms:created xsi:type="dcterms:W3CDTF">2022-10-28T14:06:51Z</dcterms:created>
  <dcterms:modified xsi:type="dcterms:W3CDTF">2022-11-01T17:03:21Z</dcterms:modified>
</cp:coreProperties>
</file>